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5.xml" ContentType="application/vnd.openxmlformats-officedocument.presentationml.tags+xml"/>
  <Override PartName="/ppt/tags/tag3.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16"/>
  </p:notesMasterIdLst>
  <p:sldIdLst>
    <p:sldId id="256" r:id="rId3"/>
    <p:sldId id="257" r:id="rId4"/>
    <p:sldId id="267" r:id="rId5"/>
    <p:sldId id="266" r:id="rId6"/>
    <p:sldId id="263" r:id="rId7"/>
    <p:sldId id="259" r:id="rId8"/>
    <p:sldId id="260" r:id="rId9"/>
    <p:sldId id="261" r:id="rId10"/>
    <p:sldId id="262" r:id="rId11"/>
    <p:sldId id="271" r:id="rId12"/>
    <p:sldId id="272" r:id="rId13"/>
    <p:sldId id="270" r:id="rId14"/>
    <p:sldId id="269" r:id="rId15"/>
  </p:sldIdLst>
  <p:sldSz cx="9144000" cy="5143500" type="screen16x9"/>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2FB7EE-C04A-4438-8CA3-5124074FD0CD}">
  <a:tblStyle styleId="{AE2FB7EE-C04A-4438-8CA3-5124074FD0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77" autoAdjust="0"/>
  </p:normalViewPr>
  <p:slideViewPr>
    <p:cSldViewPr snapToGrid="0">
      <p:cViewPr varScale="1">
        <p:scale>
          <a:sx n="76" d="100"/>
          <a:sy n="76" d="100"/>
        </p:scale>
        <p:origin x="123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7"/>
            <a:ext cx="5486400" cy="4114800"/>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fb4b862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
        <p:nvSpPr>
          <p:cNvPr id="152" name="Google Shape;152;g7fb4b862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7"/>
            <a:ext cx="5486400" cy="4114800"/>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00" name="Google Shape;100;p2: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7"/>
            <a:ext cx="5486400" cy="4114800"/>
          </a:xfrm>
          <a:prstGeom prst="rect">
            <a:avLst/>
          </a:prstGeom>
          <a:noFill/>
          <a:ln>
            <a:noFill/>
          </a:ln>
        </p:spPr>
        <p:txBody>
          <a:bodyPr spcFirstLastPara="1" wrap="square" lIns="91575" tIns="45775" rIns="91575" bIns="457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dirty="0"/>
          </a:p>
        </p:txBody>
      </p:sp>
      <p:sp>
        <p:nvSpPr>
          <p:cNvPr id="100" name="Google Shape;100;p2: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720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Key messages: </a:t>
            </a:r>
          </a:p>
          <a:p>
            <a:r>
              <a:rPr lang="en-GB" dirty="0"/>
              <a:t>Check if any routes over 4 hours – should only be a few – these need monitoring for any driver completing them every week</a:t>
            </a:r>
          </a:p>
          <a:p>
            <a:r>
              <a:rPr lang="en-GB" dirty="0"/>
              <a:t>Review overtime for 4 hours driving combined over duties </a:t>
            </a:r>
          </a:p>
          <a:p>
            <a:r>
              <a:rPr lang="en-GB" dirty="0"/>
              <a:t>Review overtime for more than 11 hours net duty (should not have driven more than 4 hours)</a:t>
            </a:r>
          </a:p>
          <a:p>
            <a:r>
              <a:rPr lang="en-GB" dirty="0"/>
              <a:t>If people breach then ensure changes made to prevent following weeks</a:t>
            </a:r>
          </a:p>
        </p:txBody>
      </p:sp>
    </p:spTree>
    <p:extLst>
      <p:ext uri="{BB962C8B-B14F-4D97-AF65-F5344CB8AC3E}">
        <p14:creationId xmlns:p14="http://schemas.microsoft.com/office/powerpoint/2010/main" val="421770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7"/>
            <a:ext cx="5486400" cy="4114800"/>
          </a:xfrm>
          <a:prstGeom prst="rect">
            <a:avLst/>
          </a:prstGeom>
          <a:noFill/>
          <a:ln>
            <a:noFill/>
          </a:ln>
        </p:spPr>
        <p:txBody>
          <a:bodyPr spcFirstLastPara="1" wrap="square" lIns="91575" tIns="45775" rIns="91575" bIns="457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dirty="0"/>
          </a:p>
        </p:txBody>
      </p:sp>
      <p:sp>
        <p:nvSpPr>
          <p:cNvPr id="166" name="Google Shape;166;p8: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4"/>
        <p:cNvGrpSpPr/>
        <p:nvPr/>
      </p:nvGrpSpPr>
      <p:grpSpPr>
        <a:xfrm>
          <a:off x="0" y="0"/>
          <a:ext cx="0" cy="0"/>
          <a:chOff x="0" y="0"/>
          <a:chExt cx="0" cy="0"/>
        </a:xfrm>
      </p:grpSpPr>
      <p:grpSp>
        <p:nvGrpSpPr>
          <p:cNvPr id="15" name="Google Shape;15;p2"/>
          <p:cNvGrpSpPr/>
          <p:nvPr/>
        </p:nvGrpSpPr>
        <p:grpSpPr>
          <a:xfrm>
            <a:off x="2206165" y="588644"/>
            <a:ext cx="4505625" cy="3089475"/>
            <a:chOff x="3818356" y="983594"/>
            <a:chExt cx="6007500" cy="4119300"/>
          </a:xfrm>
        </p:grpSpPr>
        <p:sp>
          <p:nvSpPr>
            <p:cNvPr id="16" name="Google Shape;16;p2"/>
            <p:cNvSpPr/>
            <p:nvPr/>
          </p:nvSpPr>
          <p:spPr>
            <a:xfrm>
              <a:off x="3818356" y="983594"/>
              <a:ext cx="6007500" cy="4119300"/>
            </a:xfrm>
            <a:prstGeom prst="rect">
              <a:avLst/>
            </a:prstGeom>
            <a:solidFill>
              <a:srgbClr val="BFBFBF"/>
            </a:solidFill>
            <a:ln w="25400" cap="flat" cmpd="sng">
              <a:solidFill>
                <a:srgbClr val="E0301E"/>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a:solidFill>
                    <a:srgbClr val="FFFFFF"/>
                  </a:solidFill>
                  <a:latin typeface="Arial"/>
                  <a:ea typeface="Arial"/>
                  <a:cs typeface="Arial"/>
                  <a:sym typeface="Arial"/>
                </a:rPr>
                <a:t>A</a:t>
              </a:r>
              <a:endParaRPr sz="1100" b="0" i="0" u="none" strike="noStrike" cap="none">
                <a:solidFill>
                  <a:srgbClr val="000000"/>
                </a:solidFill>
                <a:latin typeface="Arial"/>
                <a:ea typeface="Arial"/>
                <a:cs typeface="Arial"/>
                <a:sym typeface="Arial"/>
              </a:endParaRPr>
            </a:p>
          </p:txBody>
        </p:sp>
        <p:sp>
          <p:nvSpPr>
            <p:cNvPr id="17" name="Google Shape;17;p2"/>
            <p:cNvSpPr/>
            <p:nvPr/>
          </p:nvSpPr>
          <p:spPr>
            <a:xfrm>
              <a:off x="3840269" y="1002844"/>
              <a:ext cx="5976000" cy="28800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18;p2"/>
            <p:cNvGrpSpPr/>
            <p:nvPr/>
          </p:nvGrpSpPr>
          <p:grpSpPr>
            <a:xfrm>
              <a:off x="4074575" y="1229781"/>
              <a:ext cx="5663250" cy="2525849"/>
              <a:chOff x="3238833" y="1937703"/>
              <a:chExt cx="5663250" cy="2525849"/>
            </a:xfrm>
          </p:grpSpPr>
          <p:pic>
            <p:nvPicPr>
              <p:cNvPr id="19" name="Google Shape;19;p2" descr="Gauge"/>
              <p:cNvPicPr preferRelativeResize="0"/>
              <p:nvPr/>
            </p:nvPicPr>
            <p:blipFill rotWithShape="1">
              <a:blip r:embed="rId2">
                <a:alphaModFix/>
              </a:blip>
              <a:srcRect/>
              <a:stretch/>
            </p:blipFill>
            <p:spPr>
              <a:xfrm>
                <a:off x="4734622" y="1937703"/>
                <a:ext cx="1088158" cy="1097655"/>
              </a:xfrm>
              <a:prstGeom prst="rect">
                <a:avLst/>
              </a:prstGeom>
              <a:noFill/>
              <a:ln>
                <a:noFill/>
              </a:ln>
            </p:spPr>
          </p:pic>
          <p:pic>
            <p:nvPicPr>
              <p:cNvPr id="20" name="Google Shape;20;p2" descr="Repeat"/>
              <p:cNvPicPr preferRelativeResize="0"/>
              <p:nvPr/>
            </p:nvPicPr>
            <p:blipFill rotWithShape="1">
              <a:blip r:embed="rId3">
                <a:alphaModFix/>
              </a:blip>
              <a:srcRect/>
              <a:stretch/>
            </p:blipFill>
            <p:spPr>
              <a:xfrm>
                <a:off x="3551892" y="2087463"/>
                <a:ext cx="1088158" cy="1097655"/>
              </a:xfrm>
              <a:prstGeom prst="rect">
                <a:avLst/>
              </a:prstGeom>
              <a:noFill/>
              <a:ln>
                <a:noFill/>
              </a:ln>
            </p:spPr>
          </p:pic>
          <p:pic>
            <p:nvPicPr>
              <p:cNvPr id="21" name="Google Shape;21;p2" descr="Robot"/>
              <p:cNvPicPr preferRelativeResize="0"/>
              <p:nvPr/>
            </p:nvPicPr>
            <p:blipFill rotWithShape="1">
              <a:blip r:embed="rId4">
                <a:alphaModFix/>
              </a:blip>
              <a:srcRect/>
              <a:stretch/>
            </p:blipFill>
            <p:spPr>
              <a:xfrm>
                <a:off x="4686809" y="3202875"/>
                <a:ext cx="1088158" cy="1097655"/>
              </a:xfrm>
              <a:prstGeom prst="rect">
                <a:avLst/>
              </a:prstGeom>
              <a:noFill/>
              <a:ln>
                <a:noFill/>
              </a:ln>
            </p:spPr>
          </p:pic>
          <p:pic>
            <p:nvPicPr>
              <p:cNvPr id="22" name="Google Shape;22;p2" descr="Teacher"/>
              <p:cNvPicPr preferRelativeResize="0"/>
              <p:nvPr/>
            </p:nvPicPr>
            <p:blipFill rotWithShape="1">
              <a:blip r:embed="rId5">
                <a:alphaModFix/>
              </a:blip>
              <a:srcRect/>
              <a:stretch/>
            </p:blipFill>
            <p:spPr>
              <a:xfrm>
                <a:off x="3543389" y="3202269"/>
                <a:ext cx="1088158" cy="1097655"/>
              </a:xfrm>
              <a:prstGeom prst="rect">
                <a:avLst/>
              </a:prstGeom>
              <a:noFill/>
              <a:ln>
                <a:noFill/>
              </a:ln>
            </p:spPr>
          </p:pic>
          <p:cxnSp>
            <p:nvCxnSpPr>
              <p:cNvPr id="23" name="Google Shape;23;p2"/>
              <p:cNvCxnSpPr/>
              <p:nvPr/>
            </p:nvCxnSpPr>
            <p:spPr>
              <a:xfrm flipH="1">
                <a:off x="4649405" y="2216115"/>
                <a:ext cx="20400" cy="2015100"/>
              </a:xfrm>
              <a:prstGeom prst="straightConnector1">
                <a:avLst/>
              </a:prstGeom>
              <a:noFill/>
              <a:ln w="34925" cap="flat" cmpd="sng">
                <a:solidFill>
                  <a:srgbClr val="E0301E"/>
                </a:solidFill>
                <a:prstDash val="solid"/>
                <a:round/>
                <a:headEnd type="none" w="sm" len="sm"/>
                <a:tailEnd type="none" w="sm" len="sm"/>
              </a:ln>
              <a:effectLst>
                <a:outerShdw blurRad="40000" dist="23000" dir="5400000" rotWithShape="0">
                  <a:srgbClr val="000000">
                    <a:alpha val="34509"/>
                  </a:srgbClr>
                </a:outerShdw>
              </a:effectLst>
            </p:spPr>
          </p:cxnSp>
          <p:cxnSp>
            <p:nvCxnSpPr>
              <p:cNvPr id="24" name="Google Shape;24;p2"/>
              <p:cNvCxnSpPr/>
              <p:nvPr/>
            </p:nvCxnSpPr>
            <p:spPr>
              <a:xfrm>
                <a:off x="3543389" y="3202875"/>
                <a:ext cx="2214600" cy="0"/>
              </a:xfrm>
              <a:prstGeom prst="straightConnector1">
                <a:avLst/>
              </a:prstGeom>
              <a:noFill/>
              <a:ln w="34925" cap="flat" cmpd="sng">
                <a:solidFill>
                  <a:srgbClr val="E0301E"/>
                </a:solidFill>
                <a:prstDash val="solid"/>
                <a:round/>
                <a:headEnd type="none" w="sm" len="sm"/>
                <a:tailEnd type="none" w="sm" len="sm"/>
              </a:ln>
              <a:effectLst>
                <a:outerShdw blurRad="40000" dist="23000" dir="5400000" rotWithShape="0">
                  <a:srgbClr val="000000">
                    <a:alpha val="34509"/>
                  </a:srgbClr>
                </a:outerShdw>
              </a:effectLst>
            </p:spPr>
          </p:cxnSp>
          <p:sp>
            <p:nvSpPr>
              <p:cNvPr id="25" name="Google Shape;25;p2"/>
              <p:cNvSpPr txBox="1"/>
              <p:nvPr/>
            </p:nvSpPr>
            <p:spPr>
              <a:xfrm>
                <a:off x="5986383" y="2154066"/>
                <a:ext cx="2915700" cy="206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E0301E"/>
                  </a:buClr>
                  <a:buSzPts val="2400"/>
                  <a:buFont typeface="Arial"/>
                  <a:buNone/>
                </a:pPr>
                <a:r>
                  <a:rPr lang="en-GB" sz="2400" b="1" i="0" u="none" strike="noStrike" cap="none">
                    <a:solidFill>
                      <a:srgbClr val="E0301E"/>
                    </a:solidFill>
                    <a:latin typeface="Arial"/>
                    <a:ea typeface="Arial"/>
                    <a:cs typeface="Arial"/>
                    <a:sym typeface="Arial"/>
                  </a:rPr>
                  <a:t>Process Simplification &amp;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0301E"/>
                  </a:buClr>
                  <a:buSzPts val="2400"/>
                  <a:buFont typeface="Arial"/>
                  <a:buNone/>
                </a:pPr>
                <a:r>
                  <a:rPr lang="en-GB" sz="2400" b="1" i="0" u="none" strike="noStrike" cap="none">
                    <a:solidFill>
                      <a:srgbClr val="E0301E"/>
                    </a:solidFill>
                    <a:latin typeface="Arial"/>
                    <a:ea typeface="Arial"/>
                    <a:cs typeface="Arial"/>
                    <a:sym typeface="Arial"/>
                  </a:rPr>
                  <a:t>Automation</a:t>
                </a:r>
                <a:endParaRPr sz="1100" b="0" i="0" u="none" strike="noStrike" cap="none">
                  <a:solidFill>
                    <a:srgbClr val="000000"/>
                  </a:solidFill>
                  <a:latin typeface="Arial"/>
                  <a:ea typeface="Arial"/>
                  <a:cs typeface="Arial"/>
                  <a:sym typeface="Arial"/>
                </a:endParaRPr>
              </a:p>
            </p:txBody>
          </p:sp>
          <p:sp>
            <p:nvSpPr>
              <p:cNvPr id="26" name="Google Shape;26;p2"/>
              <p:cNvSpPr/>
              <p:nvPr/>
            </p:nvSpPr>
            <p:spPr>
              <a:xfrm flipH="1">
                <a:off x="3238833" y="1958852"/>
                <a:ext cx="5574600" cy="2504700"/>
              </a:xfrm>
              <a:prstGeom prst="snip2DiagRect">
                <a:avLst>
                  <a:gd name="adj1" fmla="val 0"/>
                  <a:gd name="adj2" fmla="val 5783"/>
                </a:avLst>
              </a:prstGeom>
              <a:noFill/>
              <a:ln w="50800" cap="flat" cmpd="sng">
                <a:solidFill>
                  <a:srgbClr val="E0301E"/>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grpSp>
      </p:grpSp>
      <p:sp>
        <p:nvSpPr>
          <p:cNvPr id="27" name="Google Shape;27;p2" descr="CONFIDENTIAL_TAG_0xFFEE"/>
          <p:cNvSpPr txBox="1"/>
          <p:nvPr/>
        </p:nvSpPr>
        <p:spPr>
          <a:xfrm>
            <a:off x="952501" y="131256"/>
            <a:ext cx="3189900" cy="207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accent1"/>
              </a:solidFill>
              <a:latin typeface="Arial"/>
              <a:ea typeface="Arial"/>
              <a:cs typeface="Arial"/>
              <a:sym typeface="Arial"/>
            </a:endParaRPr>
          </a:p>
        </p:txBody>
      </p:sp>
      <p:sp>
        <p:nvSpPr>
          <p:cNvPr id="28" name="Google Shape;28;p2"/>
          <p:cNvSpPr txBox="1">
            <a:spLocks noGrp="1"/>
          </p:cNvSpPr>
          <p:nvPr>
            <p:ph type="body" idx="1"/>
          </p:nvPr>
        </p:nvSpPr>
        <p:spPr>
          <a:xfrm>
            <a:off x="2286734" y="2853654"/>
            <a:ext cx="4359000" cy="786300"/>
          </a:xfrm>
          <a:prstGeom prst="rect">
            <a:avLst/>
          </a:prstGeom>
          <a:noFill/>
          <a:ln>
            <a:noFill/>
          </a:ln>
        </p:spPr>
        <p:txBody>
          <a:bodyPr spcFirstLastPara="1" wrap="square" lIns="81000" tIns="81000" rIns="81000" bIns="81000" anchor="t" anchorCtr="0">
            <a:noAutofit/>
          </a:bodyPr>
          <a:lstStyle>
            <a:lvl1pPr marL="457200" lvl="0" indent="-228600" algn="l">
              <a:lnSpc>
                <a:spcPct val="100000"/>
              </a:lnSpc>
              <a:spcBef>
                <a:spcPts val="200"/>
              </a:spcBef>
              <a:spcAft>
                <a:spcPts val="0"/>
              </a:spcAft>
              <a:buSzPts val="1200"/>
              <a:buNone/>
              <a:defRPr sz="1200"/>
            </a:lvl1pPr>
            <a:lvl2pPr marL="914400" lvl="1" indent="-228600" algn="l">
              <a:lnSpc>
                <a:spcPct val="100000"/>
              </a:lnSpc>
              <a:spcBef>
                <a:spcPts val="200"/>
              </a:spcBef>
              <a:spcAft>
                <a:spcPts val="0"/>
              </a:spcAft>
              <a:buClr>
                <a:schemeClr val="dk2"/>
              </a:buClr>
              <a:buSzPts val="1100"/>
              <a:buFont typeface="Arial"/>
              <a:buNone/>
              <a:defRPr sz="1100"/>
            </a:lvl2pPr>
            <a:lvl3pPr marL="1371600" lvl="2" indent="-228600" algn="l">
              <a:lnSpc>
                <a:spcPct val="100000"/>
              </a:lnSpc>
              <a:spcBef>
                <a:spcPts val="200"/>
              </a:spcBef>
              <a:spcAft>
                <a:spcPts val="0"/>
              </a:spcAft>
              <a:buSzPts val="900"/>
              <a:buNone/>
              <a:defRPr sz="900"/>
            </a:lvl3pPr>
            <a:lvl4pPr marL="1828800" lvl="3" indent="-228600" algn="l">
              <a:lnSpc>
                <a:spcPct val="100000"/>
              </a:lnSpc>
              <a:spcBef>
                <a:spcPts val="200"/>
              </a:spcBef>
              <a:spcAft>
                <a:spcPts val="0"/>
              </a:spcAft>
              <a:buClr>
                <a:srgbClr val="595959"/>
              </a:buClr>
              <a:buSzPts val="800"/>
              <a:buNone/>
              <a:defRPr sz="800"/>
            </a:lvl4pPr>
            <a:lvl5pPr marL="2286000" lvl="4" indent="-228600" algn="l">
              <a:lnSpc>
                <a:spcPct val="100000"/>
              </a:lnSpc>
              <a:spcBef>
                <a:spcPts val="200"/>
              </a:spcBef>
              <a:spcAft>
                <a:spcPts val="0"/>
              </a:spcAft>
              <a:buClr>
                <a:srgbClr val="595959"/>
              </a:buClr>
              <a:buSzPts val="800"/>
              <a:buNone/>
              <a:defRPr sz="800"/>
            </a:lvl5pPr>
            <a:lvl6pPr marL="2743200" lvl="5" indent="-228600" algn="l">
              <a:lnSpc>
                <a:spcPct val="100000"/>
              </a:lnSpc>
              <a:spcBef>
                <a:spcPts val="200"/>
              </a:spcBef>
              <a:spcAft>
                <a:spcPts val="0"/>
              </a:spcAft>
              <a:buClr>
                <a:schemeClr val="dk1"/>
              </a:buClr>
              <a:buSzPts val="800"/>
              <a:buNone/>
              <a:defRPr sz="800"/>
            </a:lvl6pPr>
            <a:lvl7pPr marL="3200400" lvl="6" indent="-228600" algn="l">
              <a:lnSpc>
                <a:spcPct val="100000"/>
              </a:lnSpc>
              <a:spcBef>
                <a:spcPts val="200"/>
              </a:spcBef>
              <a:spcAft>
                <a:spcPts val="0"/>
              </a:spcAft>
              <a:buClr>
                <a:schemeClr val="dk1"/>
              </a:buClr>
              <a:buSzPts val="800"/>
              <a:buNone/>
              <a:defRPr sz="800"/>
            </a:lvl7pPr>
            <a:lvl8pPr marL="3657600" lvl="7" indent="-228600" algn="l">
              <a:lnSpc>
                <a:spcPct val="100000"/>
              </a:lnSpc>
              <a:spcBef>
                <a:spcPts val="200"/>
              </a:spcBef>
              <a:spcAft>
                <a:spcPts val="0"/>
              </a:spcAft>
              <a:buClr>
                <a:schemeClr val="dk1"/>
              </a:buClr>
              <a:buSzPts val="800"/>
              <a:buNone/>
              <a:defRPr sz="800"/>
            </a:lvl8pPr>
            <a:lvl9pPr marL="4114800" lvl="8" indent="-228600" algn="l">
              <a:lnSpc>
                <a:spcPct val="100000"/>
              </a:lnSpc>
              <a:spcBef>
                <a:spcPts val="200"/>
              </a:spcBef>
              <a:spcAft>
                <a:spcPts val="0"/>
              </a:spcAft>
              <a:buClr>
                <a:schemeClr val="dk1"/>
              </a:buClr>
              <a:buSzPts val="800"/>
              <a:buNone/>
              <a:defRPr sz="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4" name="Google Shape;7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7" name="Google Shape;7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1" name="Google Shape;81;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2" name="Google Shape;82;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3" name="Google Shape;8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6" name="Google Shape;8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9" name="Google Shape;89;p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0" name="Google Shape;9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417514" y="213300"/>
            <a:ext cx="8310600" cy="74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0000"/>
              </a:buClr>
              <a:buSzPts val="1500"/>
              <a:buFont typeface="Arial"/>
              <a:buNone/>
              <a:defRPr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
          <p:cNvSpPr txBox="1">
            <a:spLocks noGrp="1"/>
          </p:cNvSpPr>
          <p:nvPr>
            <p:ph type="body" idx="1"/>
          </p:nvPr>
        </p:nvSpPr>
        <p:spPr>
          <a:xfrm>
            <a:off x="417514" y="954788"/>
            <a:ext cx="8310600" cy="3083100"/>
          </a:xfrm>
          <a:prstGeom prst="rect">
            <a:avLst/>
          </a:prstGeom>
          <a:solidFill>
            <a:schemeClr val="lt1"/>
          </a:solidFill>
          <a:ln>
            <a:noFill/>
          </a:ln>
        </p:spPr>
        <p:txBody>
          <a:bodyPr spcFirstLastPara="1" wrap="square" lIns="81000" tIns="81000" rIns="81000" bIns="81000" anchor="t" anchorCtr="0">
            <a:noAutofit/>
          </a:bodyPr>
          <a:lstStyle>
            <a:lvl1pPr marL="457200" lvl="0" indent="-228600" algn="l">
              <a:lnSpc>
                <a:spcPct val="100000"/>
              </a:lnSpc>
              <a:spcBef>
                <a:spcPts val="200"/>
              </a:spcBef>
              <a:spcAft>
                <a:spcPts val="0"/>
              </a:spcAft>
              <a:buSzPts val="1200"/>
              <a:buNone/>
              <a:defRPr/>
            </a:lvl1pPr>
            <a:lvl2pPr marL="914400" lvl="1" indent="-304800" algn="l">
              <a:lnSpc>
                <a:spcPct val="100000"/>
              </a:lnSpc>
              <a:spcBef>
                <a:spcPts val="200"/>
              </a:spcBef>
              <a:spcAft>
                <a:spcPts val="0"/>
              </a:spcAft>
              <a:buClr>
                <a:schemeClr val="dk1"/>
              </a:buClr>
              <a:buSzPts val="1200"/>
              <a:buFont typeface="Arial"/>
              <a:buChar char="•"/>
              <a:defRPr>
                <a:solidFill>
                  <a:schemeClr val="dk1"/>
                </a:solidFill>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595959"/>
              </a:buClr>
              <a:buSzPts val="1400"/>
              <a:buChar char="–"/>
              <a:defRPr/>
            </a:lvl4pPr>
            <a:lvl5pPr marL="2286000" lvl="4" indent="-317500" algn="l">
              <a:lnSpc>
                <a:spcPct val="100000"/>
              </a:lnSpc>
              <a:spcBef>
                <a:spcPts val="300"/>
              </a:spcBef>
              <a:spcAft>
                <a:spcPts val="0"/>
              </a:spcAft>
              <a:buClr>
                <a:srgbClr val="595959"/>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pic>
        <p:nvPicPr>
          <p:cNvPr id="32" name="Google Shape;32;p3"/>
          <p:cNvPicPr preferRelativeResize="0"/>
          <p:nvPr/>
        </p:nvPicPr>
        <p:blipFill rotWithShape="1">
          <a:blip r:embed="rId2">
            <a:alphaModFix/>
          </a:blip>
          <a:srcRect/>
          <a:stretch/>
        </p:blipFill>
        <p:spPr>
          <a:xfrm>
            <a:off x="116203" y="4594114"/>
            <a:ext cx="864167" cy="3840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17514" y="210081"/>
            <a:ext cx="8310600" cy="74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
          <p:cNvSpPr txBox="1">
            <a:spLocks noGrp="1"/>
          </p:cNvSpPr>
          <p:nvPr>
            <p:ph type="body" idx="1"/>
          </p:nvPr>
        </p:nvSpPr>
        <p:spPr>
          <a:xfrm>
            <a:off x="628650" y="1369219"/>
            <a:ext cx="3886200" cy="3003000"/>
          </a:xfrm>
          <a:prstGeom prst="rect">
            <a:avLst/>
          </a:prstGeom>
          <a:solidFill>
            <a:schemeClr val="lt1"/>
          </a:solidFill>
          <a:ln>
            <a:noFill/>
          </a:ln>
        </p:spPr>
        <p:txBody>
          <a:bodyPr spcFirstLastPara="1" wrap="square" lIns="81000" tIns="81000" rIns="81000" bIns="81000" anchor="t" anchorCtr="0">
            <a:noAutofit/>
          </a:bodyPr>
          <a:lstStyle>
            <a:lvl1pPr marL="457200" lvl="0" indent="-317500" algn="l">
              <a:lnSpc>
                <a:spcPct val="100000"/>
              </a:lnSpc>
              <a:spcBef>
                <a:spcPts val="300"/>
              </a:spcBef>
              <a:spcAft>
                <a:spcPts val="0"/>
              </a:spcAft>
              <a:buSzPts val="1400"/>
              <a:buChar char="•"/>
              <a:defRPr/>
            </a:lvl1pPr>
            <a:lvl2pPr marL="914400" lvl="1" indent="-228600" algn="l">
              <a:lnSpc>
                <a:spcPct val="100000"/>
              </a:lnSpc>
              <a:spcBef>
                <a:spcPts val="300"/>
              </a:spcBef>
              <a:spcAft>
                <a:spcPts val="0"/>
              </a:spcAft>
              <a:buClr>
                <a:schemeClr val="dk2"/>
              </a:buClr>
              <a:buSzPts val="1400"/>
              <a:buNone/>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595959"/>
              </a:buClr>
              <a:buSzPts val="1400"/>
              <a:buChar char="–"/>
              <a:defRPr/>
            </a:lvl4pPr>
            <a:lvl5pPr marL="2286000" lvl="4" indent="-317500" algn="l">
              <a:lnSpc>
                <a:spcPct val="100000"/>
              </a:lnSpc>
              <a:spcBef>
                <a:spcPts val="300"/>
              </a:spcBef>
              <a:spcAft>
                <a:spcPts val="0"/>
              </a:spcAft>
              <a:buClr>
                <a:srgbClr val="595959"/>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36" name="Google Shape;36;p4"/>
          <p:cNvSpPr txBox="1">
            <a:spLocks noGrp="1"/>
          </p:cNvSpPr>
          <p:nvPr>
            <p:ph type="body" idx="2"/>
          </p:nvPr>
        </p:nvSpPr>
        <p:spPr>
          <a:xfrm>
            <a:off x="4629150" y="1369219"/>
            <a:ext cx="3886200" cy="3003000"/>
          </a:xfrm>
          <a:prstGeom prst="rect">
            <a:avLst/>
          </a:prstGeom>
          <a:solidFill>
            <a:schemeClr val="lt1"/>
          </a:solidFill>
          <a:ln>
            <a:noFill/>
          </a:ln>
        </p:spPr>
        <p:txBody>
          <a:bodyPr spcFirstLastPara="1" wrap="square" lIns="81000" tIns="81000" rIns="81000" bIns="81000" anchor="t" anchorCtr="0">
            <a:noAutofit/>
          </a:bodyPr>
          <a:lstStyle>
            <a:lvl1pPr marL="457200" lvl="0" indent="-304800" algn="l">
              <a:lnSpc>
                <a:spcPct val="100000"/>
              </a:lnSpc>
              <a:spcBef>
                <a:spcPts val="200"/>
              </a:spcBef>
              <a:spcAft>
                <a:spcPts val="0"/>
              </a:spcAft>
              <a:buSzPts val="1200"/>
              <a:buChar char="•"/>
              <a:defRPr/>
            </a:lvl1pPr>
            <a:lvl2pPr marL="914400" lvl="1" indent="-228600" algn="l">
              <a:lnSpc>
                <a:spcPct val="100000"/>
              </a:lnSpc>
              <a:spcBef>
                <a:spcPts val="200"/>
              </a:spcBef>
              <a:spcAft>
                <a:spcPts val="0"/>
              </a:spcAft>
              <a:buClr>
                <a:schemeClr val="dk2"/>
              </a:buClr>
              <a:buSzPts val="1200"/>
              <a:buFont typeface="Arial"/>
              <a:buNone/>
              <a:defRPr/>
            </a:lvl2pPr>
            <a:lvl3pPr marL="1371600" lvl="2" indent="-304800" algn="l">
              <a:lnSpc>
                <a:spcPct val="100000"/>
              </a:lnSpc>
              <a:spcBef>
                <a:spcPts val="200"/>
              </a:spcBef>
              <a:spcAft>
                <a:spcPts val="0"/>
              </a:spcAft>
              <a:buSzPts val="1200"/>
              <a:buChar char="–"/>
              <a:defRPr/>
            </a:lvl3pPr>
            <a:lvl4pPr marL="1828800" lvl="3" indent="-304800" algn="l">
              <a:lnSpc>
                <a:spcPct val="100000"/>
              </a:lnSpc>
              <a:spcBef>
                <a:spcPts val="200"/>
              </a:spcBef>
              <a:spcAft>
                <a:spcPts val="0"/>
              </a:spcAft>
              <a:buClr>
                <a:srgbClr val="595959"/>
              </a:buClr>
              <a:buSzPts val="1200"/>
              <a:buChar char="–"/>
              <a:defRPr/>
            </a:lvl4pPr>
            <a:lvl5pPr marL="2286000" lvl="4" indent="-304800" algn="l">
              <a:lnSpc>
                <a:spcPct val="100000"/>
              </a:lnSpc>
              <a:spcBef>
                <a:spcPts val="200"/>
              </a:spcBef>
              <a:spcAft>
                <a:spcPts val="0"/>
              </a:spcAft>
              <a:buClr>
                <a:srgbClr val="595959"/>
              </a:buClr>
              <a:buSzPts val="12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pic>
        <p:nvPicPr>
          <p:cNvPr id="37" name="Google Shape;37;p4"/>
          <p:cNvPicPr preferRelativeResize="0"/>
          <p:nvPr/>
        </p:nvPicPr>
        <p:blipFill rotWithShape="1">
          <a:blip r:embed="rId2">
            <a:alphaModFix/>
          </a:blip>
          <a:srcRect/>
          <a:stretch/>
        </p:blipFill>
        <p:spPr>
          <a:xfrm>
            <a:off x="116203" y="4594114"/>
            <a:ext cx="864167" cy="3840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lt1"/>
        </a:solidFill>
        <a:effectLst/>
      </p:bgPr>
    </p:bg>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9841" y="342900"/>
            <a:ext cx="2949000" cy="1200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0000"/>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5"/>
          <p:cNvSpPr txBox="1">
            <a:spLocks noGrp="1"/>
          </p:cNvSpPr>
          <p:nvPr>
            <p:ph type="body" idx="1"/>
          </p:nvPr>
        </p:nvSpPr>
        <p:spPr>
          <a:xfrm>
            <a:off x="3887391" y="740569"/>
            <a:ext cx="4629300" cy="3655200"/>
          </a:xfrm>
          <a:prstGeom prst="rect">
            <a:avLst/>
          </a:prstGeom>
          <a:solidFill>
            <a:schemeClr val="lt1"/>
          </a:solidFill>
          <a:ln>
            <a:noFill/>
          </a:ln>
        </p:spPr>
        <p:txBody>
          <a:bodyPr spcFirstLastPara="1" wrap="square" lIns="81000" tIns="81000" rIns="81000" bIns="81000" anchor="t" anchorCtr="0">
            <a:noAutofit/>
          </a:bodyPr>
          <a:lstStyle>
            <a:lvl1pPr marL="457200" lvl="0" indent="-381000" algn="l">
              <a:lnSpc>
                <a:spcPct val="100000"/>
              </a:lnSpc>
              <a:spcBef>
                <a:spcPts val="500"/>
              </a:spcBef>
              <a:spcAft>
                <a:spcPts val="0"/>
              </a:spcAft>
              <a:buSzPts val="2400"/>
              <a:buChar char="•"/>
              <a:defRPr sz="2400"/>
            </a:lvl1pPr>
            <a:lvl2pPr marL="914400" lvl="1" indent="-228600" algn="l">
              <a:lnSpc>
                <a:spcPct val="100000"/>
              </a:lnSpc>
              <a:spcBef>
                <a:spcPts val="400"/>
              </a:spcBef>
              <a:spcAft>
                <a:spcPts val="0"/>
              </a:spcAft>
              <a:buClr>
                <a:schemeClr val="dk2"/>
              </a:buClr>
              <a:buSzPts val="2100"/>
              <a:buFont typeface="Arial"/>
              <a:buNone/>
              <a:defRPr sz="2100"/>
            </a:lvl2pPr>
            <a:lvl3pPr marL="1371600" lvl="2" indent="-342900" algn="l">
              <a:lnSpc>
                <a:spcPct val="100000"/>
              </a:lnSpc>
              <a:spcBef>
                <a:spcPts val="400"/>
              </a:spcBef>
              <a:spcAft>
                <a:spcPts val="0"/>
              </a:spcAft>
              <a:buSzPts val="1800"/>
              <a:buChar char="–"/>
              <a:defRPr sz="1800"/>
            </a:lvl3pPr>
            <a:lvl4pPr marL="1828800" lvl="3" indent="-323850" algn="l">
              <a:lnSpc>
                <a:spcPct val="100000"/>
              </a:lnSpc>
              <a:spcBef>
                <a:spcPts val="300"/>
              </a:spcBef>
              <a:spcAft>
                <a:spcPts val="0"/>
              </a:spcAft>
              <a:buClr>
                <a:srgbClr val="595959"/>
              </a:buClr>
              <a:buSzPts val="1500"/>
              <a:buChar char="–"/>
              <a:defRPr sz="1500"/>
            </a:lvl4pPr>
            <a:lvl5pPr marL="2286000" lvl="4" indent="-323850" algn="l">
              <a:lnSpc>
                <a:spcPct val="100000"/>
              </a:lnSpc>
              <a:spcBef>
                <a:spcPts val="300"/>
              </a:spcBef>
              <a:spcAft>
                <a:spcPts val="0"/>
              </a:spcAft>
              <a:buClr>
                <a:srgbClr val="595959"/>
              </a:buClr>
              <a:buSzPts val="1500"/>
              <a:buChar char="–"/>
              <a:defRPr sz="15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41" name="Google Shape;41;p5"/>
          <p:cNvSpPr txBox="1">
            <a:spLocks noGrp="1"/>
          </p:cNvSpPr>
          <p:nvPr>
            <p:ph type="body" idx="2"/>
          </p:nvPr>
        </p:nvSpPr>
        <p:spPr>
          <a:xfrm>
            <a:off x="629841" y="1543050"/>
            <a:ext cx="2949000" cy="2858700"/>
          </a:xfrm>
          <a:prstGeom prst="rect">
            <a:avLst/>
          </a:prstGeom>
          <a:solidFill>
            <a:schemeClr val="lt1"/>
          </a:solidFill>
          <a:ln>
            <a:noFill/>
          </a:ln>
        </p:spPr>
        <p:txBody>
          <a:bodyPr spcFirstLastPara="1" wrap="square" lIns="81000" tIns="81000" rIns="81000" bIns="81000" anchor="t" anchorCtr="0">
            <a:noAutofit/>
          </a:bodyPr>
          <a:lstStyle>
            <a:lvl1pPr marL="457200" lvl="0" indent="-228600" algn="l">
              <a:lnSpc>
                <a:spcPct val="100000"/>
              </a:lnSpc>
              <a:spcBef>
                <a:spcPts val="200"/>
              </a:spcBef>
              <a:spcAft>
                <a:spcPts val="0"/>
              </a:spcAft>
              <a:buSzPts val="1200"/>
              <a:buNone/>
              <a:defRPr sz="1200"/>
            </a:lvl1pPr>
            <a:lvl2pPr marL="914400" lvl="1" indent="-228600" algn="l">
              <a:lnSpc>
                <a:spcPct val="100000"/>
              </a:lnSpc>
              <a:spcBef>
                <a:spcPts val="200"/>
              </a:spcBef>
              <a:spcAft>
                <a:spcPts val="0"/>
              </a:spcAft>
              <a:buClr>
                <a:schemeClr val="dk2"/>
              </a:buClr>
              <a:buSzPts val="1100"/>
              <a:buFont typeface="Arial"/>
              <a:buNone/>
              <a:defRPr sz="1100"/>
            </a:lvl2pPr>
            <a:lvl3pPr marL="1371600" lvl="2" indent="-228600" algn="l">
              <a:lnSpc>
                <a:spcPct val="100000"/>
              </a:lnSpc>
              <a:spcBef>
                <a:spcPts val="200"/>
              </a:spcBef>
              <a:spcAft>
                <a:spcPts val="0"/>
              </a:spcAft>
              <a:buSzPts val="900"/>
              <a:buNone/>
              <a:defRPr sz="900"/>
            </a:lvl3pPr>
            <a:lvl4pPr marL="1828800" lvl="3" indent="-228600" algn="l">
              <a:lnSpc>
                <a:spcPct val="100000"/>
              </a:lnSpc>
              <a:spcBef>
                <a:spcPts val="200"/>
              </a:spcBef>
              <a:spcAft>
                <a:spcPts val="0"/>
              </a:spcAft>
              <a:buClr>
                <a:srgbClr val="595959"/>
              </a:buClr>
              <a:buSzPts val="800"/>
              <a:buNone/>
              <a:defRPr sz="800"/>
            </a:lvl4pPr>
            <a:lvl5pPr marL="2286000" lvl="4" indent="-228600" algn="l">
              <a:lnSpc>
                <a:spcPct val="100000"/>
              </a:lnSpc>
              <a:spcBef>
                <a:spcPts val="200"/>
              </a:spcBef>
              <a:spcAft>
                <a:spcPts val="0"/>
              </a:spcAft>
              <a:buClr>
                <a:srgbClr val="595959"/>
              </a:buClr>
              <a:buSzPts val="800"/>
              <a:buNone/>
              <a:defRPr sz="800"/>
            </a:lvl5pPr>
            <a:lvl6pPr marL="2743200" lvl="5" indent="-228600" algn="l">
              <a:lnSpc>
                <a:spcPct val="100000"/>
              </a:lnSpc>
              <a:spcBef>
                <a:spcPts val="200"/>
              </a:spcBef>
              <a:spcAft>
                <a:spcPts val="0"/>
              </a:spcAft>
              <a:buClr>
                <a:schemeClr val="dk1"/>
              </a:buClr>
              <a:buSzPts val="800"/>
              <a:buNone/>
              <a:defRPr sz="800"/>
            </a:lvl6pPr>
            <a:lvl7pPr marL="3200400" lvl="6" indent="-228600" algn="l">
              <a:lnSpc>
                <a:spcPct val="100000"/>
              </a:lnSpc>
              <a:spcBef>
                <a:spcPts val="200"/>
              </a:spcBef>
              <a:spcAft>
                <a:spcPts val="0"/>
              </a:spcAft>
              <a:buClr>
                <a:schemeClr val="dk1"/>
              </a:buClr>
              <a:buSzPts val="800"/>
              <a:buNone/>
              <a:defRPr sz="800"/>
            </a:lvl7pPr>
            <a:lvl8pPr marL="3657600" lvl="7" indent="-228600" algn="l">
              <a:lnSpc>
                <a:spcPct val="100000"/>
              </a:lnSpc>
              <a:spcBef>
                <a:spcPts val="200"/>
              </a:spcBef>
              <a:spcAft>
                <a:spcPts val="0"/>
              </a:spcAft>
              <a:buClr>
                <a:schemeClr val="dk1"/>
              </a:buClr>
              <a:buSzPts val="800"/>
              <a:buNone/>
              <a:defRPr sz="800"/>
            </a:lvl8pPr>
            <a:lvl9pPr marL="4114800" lvl="8" indent="-228600" algn="l">
              <a:lnSpc>
                <a:spcPct val="100000"/>
              </a:lnSpc>
              <a:spcBef>
                <a:spcPts val="200"/>
              </a:spcBef>
              <a:spcAft>
                <a:spcPts val="0"/>
              </a:spcAft>
              <a:buClr>
                <a:schemeClr val="dk1"/>
              </a:buClr>
              <a:buSzPts val="800"/>
              <a:buNone/>
              <a:defRPr sz="800"/>
            </a:lvl9pPr>
          </a:lstStyle>
          <a:p>
            <a:endParaRPr/>
          </a:p>
        </p:txBody>
      </p:sp>
      <p:pic>
        <p:nvPicPr>
          <p:cNvPr id="42" name="Google Shape;42;p5"/>
          <p:cNvPicPr preferRelativeResize="0"/>
          <p:nvPr/>
        </p:nvPicPr>
        <p:blipFill rotWithShape="1">
          <a:blip r:embed="rId2">
            <a:alphaModFix/>
          </a:blip>
          <a:srcRect/>
          <a:stretch/>
        </p:blipFill>
        <p:spPr>
          <a:xfrm>
            <a:off x="116203" y="4594114"/>
            <a:ext cx="864167" cy="3840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9841" y="342900"/>
            <a:ext cx="2949000" cy="1200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0000"/>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
          <p:cNvSpPr>
            <a:spLocks noGrp="1"/>
          </p:cNvSpPr>
          <p:nvPr>
            <p:ph type="pic" idx="2"/>
          </p:nvPr>
        </p:nvSpPr>
        <p:spPr>
          <a:xfrm>
            <a:off x="3898363" y="746522"/>
            <a:ext cx="4629300" cy="3655200"/>
          </a:xfrm>
          <a:prstGeom prst="rect">
            <a:avLst/>
          </a:prstGeom>
          <a:solidFill>
            <a:schemeClr val="lt1"/>
          </a:solidFill>
          <a:ln>
            <a:noFill/>
          </a:ln>
        </p:spPr>
        <p:txBody>
          <a:bodyPr spcFirstLastPara="1" wrap="square" lIns="81000" tIns="81000" rIns="81000" bIns="81000" anchor="t" anchorCtr="0">
            <a:noAutofit/>
          </a:bodyPr>
          <a:lstStyle>
            <a:lvl1pPr marR="0" lvl="0" algn="l" rtl="0">
              <a:lnSpc>
                <a:spcPct val="100000"/>
              </a:lnSpc>
              <a:spcBef>
                <a:spcPts val="500"/>
              </a:spcBef>
              <a:spcAft>
                <a:spcPts val="0"/>
              </a:spcAft>
              <a:buClr>
                <a:schemeClr val="dk2"/>
              </a:buClr>
              <a:buSzPts val="2400"/>
              <a:buFont typeface="Verdana"/>
              <a:buNone/>
              <a:defRPr sz="24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400"/>
              </a:spcBef>
              <a:spcAft>
                <a:spcPts val="0"/>
              </a:spcAft>
              <a:buClr>
                <a:schemeClr val="dk2"/>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100000"/>
              </a:lnSpc>
              <a:spcBef>
                <a:spcPts val="3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body" idx="1"/>
          </p:nvPr>
        </p:nvSpPr>
        <p:spPr>
          <a:xfrm>
            <a:off x="629841" y="1543050"/>
            <a:ext cx="2949000" cy="2858700"/>
          </a:xfrm>
          <a:prstGeom prst="rect">
            <a:avLst/>
          </a:prstGeom>
          <a:solidFill>
            <a:schemeClr val="lt1"/>
          </a:solidFill>
          <a:ln>
            <a:noFill/>
          </a:ln>
        </p:spPr>
        <p:txBody>
          <a:bodyPr spcFirstLastPara="1" wrap="square" lIns="81000" tIns="81000" rIns="81000" bIns="81000" anchor="t" anchorCtr="0">
            <a:noAutofit/>
          </a:bodyPr>
          <a:lstStyle>
            <a:lvl1pPr marL="457200" lvl="0" indent="-228600" algn="l">
              <a:lnSpc>
                <a:spcPct val="100000"/>
              </a:lnSpc>
              <a:spcBef>
                <a:spcPts val="200"/>
              </a:spcBef>
              <a:spcAft>
                <a:spcPts val="0"/>
              </a:spcAft>
              <a:buSzPts val="1200"/>
              <a:buNone/>
              <a:defRPr sz="1200"/>
            </a:lvl1pPr>
            <a:lvl2pPr marL="914400" lvl="1" indent="-228600" algn="l">
              <a:lnSpc>
                <a:spcPct val="100000"/>
              </a:lnSpc>
              <a:spcBef>
                <a:spcPts val="200"/>
              </a:spcBef>
              <a:spcAft>
                <a:spcPts val="0"/>
              </a:spcAft>
              <a:buClr>
                <a:schemeClr val="dk2"/>
              </a:buClr>
              <a:buSzPts val="1100"/>
              <a:buFont typeface="Arial"/>
              <a:buNone/>
              <a:defRPr sz="1100"/>
            </a:lvl2pPr>
            <a:lvl3pPr marL="1371600" lvl="2" indent="-228600" algn="l">
              <a:lnSpc>
                <a:spcPct val="100000"/>
              </a:lnSpc>
              <a:spcBef>
                <a:spcPts val="200"/>
              </a:spcBef>
              <a:spcAft>
                <a:spcPts val="0"/>
              </a:spcAft>
              <a:buSzPts val="900"/>
              <a:buNone/>
              <a:defRPr sz="900"/>
            </a:lvl3pPr>
            <a:lvl4pPr marL="1828800" lvl="3" indent="-228600" algn="l">
              <a:lnSpc>
                <a:spcPct val="100000"/>
              </a:lnSpc>
              <a:spcBef>
                <a:spcPts val="200"/>
              </a:spcBef>
              <a:spcAft>
                <a:spcPts val="0"/>
              </a:spcAft>
              <a:buClr>
                <a:srgbClr val="595959"/>
              </a:buClr>
              <a:buSzPts val="800"/>
              <a:buNone/>
              <a:defRPr sz="800"/>
            </a:lvl4pPr>
            <a:lvl5pPr marL="2286000" lvl="4" indent="-228600" algn="l">
              <a:lnSpc>
                <a:spcPct val="100000"/>
              </a:lnSpc>
              <a:spcBef>
                <a:spcPts val="200"/>
              </a:spcBef>
              <a:spcAft>
                <a:spcPts val="0"/>
              </a:spcAft>
              <a:buClr>
                <a:srgbClr val="595959"/>
              </a:buClr>
              <a:buSzPts val="800"/>
              <a:buNone/>
              <a:defRPr sz="800"/>
            </a:lvl5pPr>
            <a:lvl6pPr marL="2743200" lvl="5" indent="-228600" algn="l">
              <a:lnSpc>
                <a:spcPct val="100000"/>
              </a:lnSpc>
              <a:spcBef>
                <a:spcPts val="200"/>
              </a:spcBef>
              <a:spcAft>
                <a:spcPts val="0"/>
              </a:spcAft>
              <a:buClr>
                <a:schemeClr val="dk1"/>
              </a:buClr>
              <a:buSzPts val="800"/>
              <a:buNone/>
              <a:defRPr sz="800"/>
            </a:lvl6pPr>
            <a:lvl7pPr marL="3200400" lvl="6" indent="-228600" algn="l">
              <a:lnSpc>
                <a:spcPct val="100000"/>
              </a:lnSpc>
              <a:spcBef>
                <a:spcPts val="200"/>
              </a:spcBef>
              <a:spcAft>
                <a:spcPts val="0"/>
              </a:spcAft>
              <a:buClr>
                <a:schemeClr val="dk1"/>
              </a:buClr>
              <a:buSzPts val="800"/>
              <a:buNone/>
              <a:defRPr sz="800"/>
            </a:lvl7pPr>
            <a:lvl8pPr marL="3657600" lvl="7" indent="-228600" algn="l">
              <a:lnSpc>
                <a:spcPct val="100000"/>
              </a:lnSpc>
              <a:spcBef>
                <a:spcPts val="200"/>
              </a:spcBef>
              <a:spcAft>
                <a:spcPts val="0"/>
              </a:spcAft>
              <a:buClr>
                <a:schemeClr val="dk1"/>
              </a:buClr>
              <a:buSzPts val="800"/>
              <a:buNone/>
              <a:defRPr sz="800"/>
            </a:lvl8pPr>
            <a:lvl9pPr marL="4114800" lvl="8" indent="-228600" algn="l">
              <a:lnSpc>
                <a:spcPct val="100000"/>
              </a:lnSpc>
              <a:spcBef>
                <a:spcPts val="200"/>
              </a:spcBef>
              <a:spcAft>
                <a:spcPts val="0"/>
              </a:spcAft>
              <a:buClr>
                <a:schemeClr val="dk1"/>
              </a:buClr>
              <a:buSzPts val="800"/>
              <a:buNone/>
              <a:defRPr sz="800"/>
            </a:lvl9pPr>
          </a:lstStyle>
          <a:p>
            <a:endParaRPr/>
          </a:p>
        </p:txBody>
      </p:sp>
      <p:pic>
        <p:nvPicPr>
          <p:cNvPr id="47" name="Google Shape;47;p6"/>
          <p:cNvPicPr preferRelativeResize="0"/>
          <p:nvPr/>
        </p:nvPicPr>
        <p:blipFill rotWithShape="1">
          <a:blip r:embed="rId2">
            <a:alphaModFix/>
          </a:blip>
          <a:srcRect/>
          <a:stretch/>
        </p:blipFill>
        <p:spPr>
          <a:xfrm>
            <a:off x="116203" y="4594114"/>
            <a:ext cx="864167" cy="3840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4" name="Google Shape;54;p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5" name="Google Shape;5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8" name="Google Shape;5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 name="Google Shape;61;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2" name="Google Shape;6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6" name="Google Shape;66;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7" name="Google Shape;6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vmlDrawing" Target="../drawings/vmlDrawing2.v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2.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mt="22000"/>
          </a:blip>
          <a:stretch>
            <a:fillRect/>
          </a:stretch>
        </a:blipFill>
        <a:effectLst/>
      </p:bgPr>
    </p:bg>
    <p:spTree>
      <p:nvGrpSpPr>
        <p:cNvPr id="1" name="Shape 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D321565-A048-4C28-B424-B5E87C2AF056}"/>
              </a:ext>
            </a:extLst>
          </p:cNvPr>
          <p:cNvGraphicFramePr>
            <a:graphicFrameLocks noChangeAspect="1"/>
          </p:cNvGraphicFramePr>
          <p:nvPr userDrawn="1">
            <p:custDataLst>
              <p:tags r:id="rId8"/>
            </p:custDataLst>
            <p:extLst>
              <p:ext uri="{D42A27DB-BD31-4B8C-83A1-F6EECF244321}">
                <p14:modId xmlns:p14="http://schemas.microsoft.com/office/powerpoint/2010/main" val="333057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 name="think-cell Slide" r:id="rId10" imgW="395" imgH="394" progId="TCLayout.ActiveDocument.1">
                  <p:embed/>
                </p:oleObj>
              </mc:Choice>
              <mc:Fallback>
                <p:oleObj name="think-cell Slide" r:id="rId10" imgW="395" imgH="39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6" name="Google Shape;6;p1"/>
          <p:cNvPicPr preferRelativeResize="0"/>
          <p:nvPr/>
        </p:nvPicPr>
        <p:blipFill rotWithShape="1">
          <a:blip r:embed="rId12">
            <a:alphaModFix/>
          </a:blip>
          <a:srcRect/>
          <a:stretch/>
        </p:blipFill>
        <p:spPr>
          <a:xfrm>
            <a:off x="1588" y="1192"/>
            <a:ext cx="1587" cy="1191"/>
          </a:xfrm>
          <a:prstGeom prst="rect">
            <a:avLst/>
          </a:prstGeom>
          <a:noFill/>
          <a:ln>
            <a:noFill/>
          </a:ln>
        </p:spPr>
      </p:pic>
      <p:sp>
        <p:nvSpPr>
          <p:cNvPr id="7" name="Google Shape;7;p1"/>
          <p:cNvSpPr txBox="1">
            <a:spLocks noGrp="1"/>
          </p:cNvSpPr>
          <p:nvPr>
            <p:ph type="title"/>
          </p:nvPr>
        </p:nvSpPr>
        <p:spPr>
          <a:xfrm>
            <a:off x="417514" y="210081"/>
            <a:ext cx="8310600" cy="741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FF0000"/>
              </a:buClr>
              <a:buSzPts val="1500"/>
              <a:buFont typeface="Arial"/>
              <a:buNone/>
              <a:defRPr sz="1500" b="1" i="0" u="none" strike="noStrike" cap="none">
                <a:solidFill>
                  <a:srgbClr val="FF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17514" y="1043609"/>
            <a:ext cx="8310600" cy="3141000"/>
          </a:xfrm>
          <a:prstGeom prst="rect">
            <a:avLst/>
          </a:prstGeom>
          <a:solidFill>
            <a:schemeClr val="lt1"/>
          </a:solidFill>
          <a:ln>
            <a:noFill/>
          </a:ln>
        </p:spPr>
        <p:txBody>
          <a:bodyPr spcFirstLastPara="1" wrap="square" lIns="81000" tIns="81000" rIns="81000" bIns="81000" anchor="t" anchorCtr="0">
            <a:noAutofit/>
          </a:bodyPr>
          <a:lstStyle>
            <a:lvl1pPr marL="457200" marR="0" lvl="0" indent="-304800" algn="l" rtl="0">
              <a:lnSpc>
                <a:spcPct val="100000"/>
              </a:lnSpc>
              <a:spcBef>
                <a:spcPts val="200"/>
              </a:spcBef>
              <a:spcAft>
                <a:spcPts val="0"/>
              </a:spcAft>
              <a:buClr>
                <a:schemeClr val="dk2"/>
              </a:buClr>
              <a:buSzPts val="1200"/>
              <a:buFont typeface="Verdana"/>
              <a:buChar char="•"/>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304800" algn="l" rtl="0">
              <a:lnSpc>
                <a:spcPct val="100000"/>
              </a:lnSpc>
              <a:spcBef>
                <a:spcPts val="2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0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4104333" y="4782201"/>
            <a:ext cx="935400" cy="180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 name="Google Shape;10;p1"/>
          <p:cNvSpPr/>
          <p:nvPr/>
        </p:nvSpPr>
        <p:spPr>
          <a:xfrm>
            <a:off x="0" y="4560352"/>
            <a:ext cx="9144000" cy="583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7F7F7F"/>
              </a:solidFill>
              <a:latin typeface="Arial"/>
              <a:ea typeface="Arial"/>
              <a:cs typeface="Arial"/>
              <a:sym typeface="Arial"/>
            </a:endParaRPr>
          </a:p>
        </p:txBody>
      </p:sp>
      <p:cxnSp>
        <p:nvCxnSpPr>
          <p:cNvPr id="11" name="Google Shape;11;p1"/>
          <p:cNvCxnSpPr/>
          <p:nvPr/>
        </p:nvCxnSpPr>
        <p:spPr>
          <a:xfrm>
            <a:off x="0" y="4528297"/>
            <a:ext cx="9144000" cy="0"/>
          </a:xfrm>
          <a:prstGeom prst="straightConnector1">
            <a:avLst/>
          </a:prstGeom>
          <a:noFill/>
          <a:ln w="44450" cap="flat" cmpd="sng">
            <a:solidFill>
              <a:schemeClr val="accent1"/>
            </a:solidFill>
            <a:prstDash val="solid"/>
            <a:round/>
            <a:headEnd type="none" w="sm" len="sm"/>
            <a:tailEnd type="none" w="sm" len="sm"/>
          </a:ln>
        </p:spPr>
      </p:cxnSp>
      <p:pic>
        <p:nvPicPr>
          <p:cNvPr id="12" name="Google Shape;12;p1"/>
          <p:cNvPicPr preferRelativeResize="0"/>
          <p:nvPr/>
        </p:nvPicPr>
        <p:blipFill rotWithShape="1">
          <a:blip r:embed="rId13">
            <a:alphaModFix/>
          </a:blip>
          <a:srcRect/>
          <a:stretch/>
        </p:blipFill>
        <p:spPr>
          <a:xfrm>
            <a:off x="8345914" y="4612359"/>
            <a:ext cx="697268" cy="479135"/>
          </a:xfrm>
          <a:prstGeom prst="rect">
            <a:avLst/>
          </a:prstGeom>
          <a:noFill/>
          <a:ln>
            <a:noFill/>
          </a:ln>
        </p:spPr>
      </p:pic>
      <p:sp>
        <p:nvSpPr>
          <p:cNvPr id="13" name="Google Shape;13;p1" descr="{&quot;HashCode&quot;:536067597,&quot;Placement&quot;:&quot;Footer&quot;}"/>
          <p:cNvSpPr txBox="1"/>
          <p:nvPr/>
        </p:nvSpPr>
        <p:spPr>
          <a:xfrm>
            <a:off x="0" y="4946742"/>
            <a:ext cx="1455000" cy="196500"/>
          </a:xfrm>
          <a:prstGeom prst="rect">
            <a:avLst/>
          </a:prstGeom>
          <a:noFill/>
          <a:ln>
            <a:noFill/>
          </a:ln>
        </p:spPr>
        <p:txBody>
          <a:bodyPr spcFirstLastPara="1" wrap="square" lIns="0" tIns="0" rIns="0" bIns="0" anchor="ctr" anchorCtr="1">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Classified: RMG – [Confidential]</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F0713A-607A-44B8-8AE9-1FCB253B8C53}"/>
              </a:ext>
            </a:extLst>
          </p:cNvPr>
          <p:cNvGraphicFramePr>
            <a:graphicFrameLocks noChangeAspect="1"/>
          </p:cNvGraphicFramePr>
          <p:nvPr userDrawn="1">
            <p:custDataLst>
              <p:tags r:id="rId14"/>
            </p:custDataLst>
            <p:extLst>
              <p:ext uri="{D42A27DB-BD31-4B8C-83A1-F6EECF244321}">
                <p14:modId xmlns:p14="http://schemas.microsoft.com/office/powerpoint/2010/main" val="51944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9" name="Google Shape;4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2286734" y="2853654"/>
            <a:ext cx="4359000" cy="786300"/>
          </a:xfrm>
          <a:prstGeom prst="rect">
            <a:avLst/>
          </a:prstGeom>
          <a:noFill/>
          <a:ln>
            <a:noFill/>
          </a:ln>
        </p:spPr>
        <p:txBody>
          <a:bodyPr spcFirstLastPara="1" wrap="square" lIns="81000" tIns="81000" rIns="81000" bIns="81000" anchor="t" anchorCtr="0">
            <a:noAutofit/>
          </a:bodyPr>
          <a:lstStyle/>
          <a:p>
            <a:pPr marL="0" lvl="0" indent="0" algn="ctr" rtl="0">
              <a:lnSpc>
                <a:spcPct val="100000"/>
              </a:lnSpc>
              <a:spcBef>
                <a:spcPts val="0"/>
              </a:spcBef>
              <a:spcAft>
                <a:spcPts val="0"/>
              </a:spcAft>
              <a:buSzPts val="1200"/>
              <a:buNone/>
            </a:pPr>
            <a:r>
              <a:rPr lang="en-GB" b="1"/>
              <a:t>PSAP in Operations</a:t>
            </a:r>
            <a:endParaRPr/>
          </a:p>
          <a:p>
            <a:pPr marL="0" lvl="0" indent="0" algn="ctr" rtl="0">
              <a:lnSpc>
                <a:spcPct val="100000"/>
              </a:lnSpc>
              <a:spcBef>
                <a:spcPts val="200"/>
              </a:spcBef>
              <a:spcAft>
                <a:spcPts val="0"/>
              </a:spcAft>
              <a:buSzPts val="1200"/>
              <a:buNone/>
            </a:pPr>
            <a:endParaRPr/>
          </a:p>
          <a:p>
            <a:pPr marL="0" lvl="0" indent="0" algn="ctr" rtl="0">
              <a:lnSpc>
                <a:spcPct val="100000"/>
              </a:lnSpc>
              <a:spcBef>
                <a:spcPts val="200"/>
              </a:spcBef>
              <a:spcAft>
                <a:spcPts val="0"/>
              </a:spcAft>
              <a:buSzPts val="1200"/>
              <a:buNone/>
            </a:pPr>
            <a:r>
              <a:rPr lang="en-GB"/>
              <a:t>GB Domestic Driver Hours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6FC-16B8-4720-BD69-3067C0AF7926}"/>
              </a:ext>
            </a:extLst>
          </p:cNvPr>
          <p:cNvSpPr>
            <a:spLocks noGrp="1"/>
          </p:cNvSpPr>
          <p:nvPr>
            <p:ph type="title"/>
          </p:nvPr>
        </p:nvSpPr>
        <p:spPr/>
        <p:txBody>
          <a:bodyPr/>
          <a:lstStyle/>
          <a:p>
            <a:r>
              <a:rPr lang="en-US" dirty="0"/>
              <a:t>What do I need to do to get started?</a:t>
            </a:r>
          </a:p>
        </p:txBody>
      </p:sp>
      <p:sp>
        <p:nvSpPr>
          <p:cNvPr id="3" name="Text Placeholder 2">
            <a:extLst>
              <a:ext uri="{FF2B5EF4-FFF2-40B4-BE49-F238E27FC236}">
                <a16:creationId xmlns:a16="http://schemas.microsoft.com/office/drawing/2014/main" id="{40F7098E-D278-4EED-A4C0-E721D5296F0D}"/>
              </a:ext>
            </a:extLst>
          </p:cNvPr>
          <p:cNvSpPr>
            <a:spLocks noGrp="1"/>
          </p:cNvSpPr>
          <p:nvPr>
            <p:ph type="body" idx="1"/>
          </p:nvPr>
        </p:nvSpPr>
        <p:spPr>
          <a:xfrm>
            <a:off x="416700" y="584100"/>
            <a:ext cx="8310600" cy="3083100"/>
          </a:xfrm>
        </p:spPr>
        <p:txBody>
          <a:bodyPr/>
          <a:lstStyle/>
          <a:p>
            <a:pPr>
              <a:buFont typeface="Arial" panose="020B0604020202020204" pitchFamily="34" charset="0"/>
              <a:buChar char="•"/>
            </a:pPr>
            <a:r>
              <a:rPr lang="en-US" dirty="0"/>
              <a:t>Ensure you have completed the ‘Input DRG Times’ Tab of the Driving Hours Monitor file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22860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Enter all of your duties, their drive time &amp; working hours into the file</a:t>
            </a:r>
          </a:p>
          <a:p>
            <a:pPr lvl="1">
              <a:buFont typeface="Arial" panose="020B0604020202020204" pitchFamily="34" charset="0"/>
              <a:buChar char="•"/>
            </a:pPr>
            <a:r>
              <a:rPr lang="en-US" dirty="0"/>
              <a:t>This data can be sourced from Shrewsbury, Trimble, Local Spreadsheets (e.g. previous delivery revision)</a:t>
            </a:r>
          </a:p>
          <a:p>
            <a:pPr lvl="1">
              <a:buFont typeface="Arial" panose="020B0604020202020204" pitchFamily="34" charset="0"/>
              <a:buChar char="•"/>
            </a:pPr>
            <a:r>
              <a:rPr lang="en-US" dirty="0"/>
              <a:t>If you do not have this data, follow the instructions on the next slide</a:t>
            </a:r>
          </a:p>
        </p:txBody>
      </p:sp>
      <p:pic>
        <p:nvPicPr>
          <p:cNvPr id="4" name="Picture 3">
            <a:extLst>
              <a:ext uri="{FF2B5EF4-FFF2-40B4-BE49-F238E27FC236}">
                <a16:creationId xmlns:a16="http://schemas.microsoft.com/office/drawing/2014/main" id="{D8C72821-C880-488B-AF9F-423EE8D7B0F1}"/>
              </a:ext>
            </a:extLst>
          </p:cNvPr>
          <p:cNvPicPr>
            <a:picLocks noChangeAspect="1"/>
          </p:cNvPicPr>
          <p:nvPr/>
        </p:nvPicPr>
        <p:blipFill>
          <a:blip r:embed="rId2"/>
          <a:stretch>
            <a:fillRect/>
          </a:stretch>
        </p:blipFill>
        <p:spPr>
          <a:xfrm>
            <a:off x="2095286" y="954900"/>
            <a:ext cx="4421614" cy="2705415"/>
          </a:xfrm>
          <a:prstGeom prst="rect">
            <a:avLst/>
          </a:prstGeom>
        </p:spPr>
      </p:pic>
    </p:spTree>
    <p:extLst>
      <p:ext uri="{BB962C8B-B14F-4D97-AF65-F5344CB8AC3E}">
        <p14:creationId xmlns:p14="http://schemas.microsoft.com/office/powerpoint/2010/main" val="226323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998A-16BB-4566-AEC6-7226969B7A10}"/>
              </a:ext>
            </a:extLst>
          </p:cNvPr>
          <p:cNvSpPr>
            <a:spLocks noGrp="1"/>
          </p:cNvSpPr>
          <p:nvPr>
            <p:ph type="title"/>
          </p:nvPr>
        </p:nvSpPr>
        <p:spPr/>
        <p:txBody>
          <a:bodyPr/>
          <a:lstStyle/>
          <a:p>
            <a:r>
              <a:rPr lang="en-US" dirty="0"/>
              <a:t>What if I don’t know my baseline driving times?</a:t>
            </a:r>
          </a:p>
        </p:txBody>
      </p:sp>
      <p:sp>
        <p:nvSpPr>
          <p:cNvPr id="3" name="Text Placeholder 2">
            <a:extLst>
              <a:ext uri="{FF2B5EF4-FFF2-40B4-BE49-F238E27FC236}">
                <a16:creationId xmlns:a16="http://schemas.microsoft.com/office/drawing/2014/main" id="{5F38F6BE-769B-4B09-A05A-5850D1DC7A9B}"/>
              </a:ext>
            </a:extLst>
          </p:cNvPr>
          <p:cNvSpPr>
            <a:spLocks noGrp="1"/>
          </p:cNvSpPr>
          <p:nvPr>
            <p:ph type="body" idx="1"/>
          </p:nvPr>
        </p:nvSpPr>
        <p:spPr>
          <a:xfrm>
            <a:off x="415886" y="584100"/>
            <a:ext cx="8310600" cy="418381"/>
          </a:xfrm>
        </p:spPr>
        <p:txBody>
          <a:bodyPr/>
          <a:lstStyle/>
          <a:p>
            <a:pPr>
              <a:buFont typeface="Arial" panose="020B0604020202020204" pitchFamily="34" charset="0"/>
              <a:buChar char="•"/>
            </a:pPr>
            <a:r>
              <a:rPr lang="en-US" dirty="0"/>
              <a:t>You can use the ‘Av Call Rate Driving Time Master’ file to calculate your drive times</a:t>
            </a:r>
          </a:p>
        </p:txBody>
      </p:sp>
      <p:pic>
        <p:nvPicPr>
          <p:cNvPr id="4" name="Picture 3">
            <a:extLst>
              <a:ext uri="{FF2B5EF4-FFF2-40B4-BE49-F238E27FC236}">
                <a16:creationId xmlns:a16="http://schemas.microsoft.com/office/drawing/2014/main" id="{1648BA04-D5FC-40DB-87FC-7C45D7D7FFB2}"/>
              </a:ext>
            </a:extLst>
          </p:cNvPr>
          <p:cNvPicPr>
            <a:picLocks noChangeAspect="1"/>
          </p:cNvPicPr>
          <p:nvPr/>
        </p:nvPicPr>
        <p:blipFill>
          <a:blip r:embed="rId2"/>
          <a:stretch>
            <a:fillRect/>
          </a:stretch>
        </p:blipFill>
        <p:spPr>
          <a:xfrm>
            <a:off x="1772883" y="954788"/>
            <a:ext cx="5148876" cy="3186231"/>
          </a:xfrm>
          <a:prstGeom prst="rect">
            <a:avLst/>
          </a:prstGeom>
        </p:spPr>
      </p:pic>
      <p:sp>
        <p:nvSpPr>
          <p:cNvPr id="5" name="Text Placeholder 2">
            <a:extLst>
              <a:ext uri="{FF2B5EF4-FFF2-40B4-BE49-F238E27FC236}">
                <a16:creationId xmlns:a16="http://schemas.microsoft.com/office/drawing/2014/main" id="{C932E53F-1C8A-4AAA-BEDE-507737BBCBFD}"/>
              </a:ext>
            </a:extLst>
          </p:cNvPr>
          <p:cNvSpPr txBox="1">
            <a:spLocks/>
          </p:cNvSpPr>
          <p:nvPr/>
        </p:nvSpPr>
        <p:spPr>
          <a:xfrm>
            <a:off x="334018" y="4093326"/>
            <a:ext cx="8310600" cy="418381"/>
          </a:xfrm>
          <a:prstGeom prst="rect">
            <a:avLst/>
          </a:prstGeom>
          <a:solidFill>
            <a:schemeClr val="lt1"/>
          </a:solidFill>
          <a:ln>
            <a:noFill/>
          </a:ln>
        </p:spPr>
        <p:txBody>
          <a:bodyPr spcFirstLastPara="1" wrap="square" lIns="81000" tIns="81000" rIns="81000" bIns="810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200"/>
              </a:spcBef>
              <a:spcAft>
                <a:spcPts val="0"/>
              </a:spcAft>
              <a:buClr>
                <a:schemeClr val="dk2"/>
              </a:buClr>
              <a:buSzPts val="1200"/>
              <a:buFont typeface="Verdana"/>
              <a:buNone/>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chemeClr val="dk2"/>
              </a:buClr>
              <a:buSzPts val="14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rgbClr val="595959"/>
              </a:buClr>
              <a:buSzPts val="1400"/>
              <a:buFont typeface="Arial"/>
              <a:buChar char="–"/>
              <a:defRPr sz="1200" b="0" i="0" u="none" strike="noStrike" cap="none">
                <a:solidFill>
                  <a:srgbClr val="595959"/>
                </a:solidFill>
                <a:latin typeface="Arial"/>
                <a:ea typeface="Arial"/>
                <a:cs typeface="Arial"/>
                <a:sym typeface="Arial"/>
              </a:defRPr>
            </a:lvl4pPr>
            <a:lvl5pPr marL="2286000" marR="0" lvl="4" indent="-317500" algn="l" rtl="0">
              <a:lnSpc>
                <a:spcPct val="100000"/>
              </a:lnSpc>
              <a:spcBef>
                <a:spcPts val="300"/>
              </a:spcBef>
              <a:spcAft>
                <a:spcPts val="0"/>
              </a:spcAft>
              <a:buClr>
                <a:srgbClr val="595959"/>
              </a:buClr>
              <a:buSzPts val="1400"/>
              <a:buFont typeface="Arial"/>
              <a:buChar char="–"/>
              <a:defRPr sz="1200" b="0" i="0" u="none" strike="noStrike" cap="none">
                <a:solidFill>
                  <a:srgbClr val="595959"/>
                </a:solidFill>
                <a:latin typeface="Arial"/>
                <a:ea typeface="Arial"/>
                <a:cs typeface="Arial"/>
                <a:sym typeface="Arial"/>
              </a:defRPr>
            </a:lvl5pPr>
            <a:lvl6pPr marL="2743200" marR="0" lvl="5"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a:buFont typeface="Arial" panose="020B0604020202020204" pitchFamily="34" charset="0"/>
              <a:buChar char="•"/>
            </a:pPr>
            <a:r>
              <a:rPr lang="en-US" dirty="0"/>
              <a:t>Enter your duty details into each Column &amp; you will see the total drive time output </a:t>
            </a:r>
          </a:p>
        </p:txBody>
      </p:sp>
      <p:sp>
        <p:nvSpPr>
          <p:cNvPr id="6" name="Rectangle 5">
            <a:extLst>
              <a:ext uri="{FF2B5EF4-FFF2-40B4-BE49-F238E27FC236}">
                <a16:creationId xmlns:a16="http://schemas.microsoft.com/office/drawing/2014/main" id="{32825C1E-7DCF-4A0D-B5BF-A40D646A208C}"/>
              </a:ext>
            </a:extLst>
          </p:cNvPr>
          <p:cNvSpPr/>
          <p:nvPr/>
        </p:nvSpPr>
        <p:spPr>
          <a:xfrm>
            <a:off x="6415914" y="2433362"/>
            <a:ext cx="294724" cy="61967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1044CDA-B70D-44C9-B606-1B0AEBBF1ACD}"/>
              </a:ext>
            </a:extLst>
          </p:cNvPr>
          <p:cNvCxnSpPr/>
          <p:nvPr/>
        </p:nvCxnSpPr>
        <p:spPr>
          <a:xfrm flipV="1">
            <a:off x="6196760" y="3136165"/>
            <a:ext cx="219154" cy="10048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01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6FC-16B8-4720-BD69-3067C0AF7926}"/>
              </a:ext>
            </a:extLst>
          </p:cNvPr>
          <p:cNvSpPr>
            <a:spLocks noGrp="1"/>
          </p:cNvSpPr>
          <p:nvPr>
            <p:ph type="title"/>
          </p:nvPr>
        </p:nvSpPr>
        <p:spPr/>
        <p:txBody>
          <a:bodyPr/>
          <a:lstStyle/>
          <a:p>
            <a:r>
              <a:rPr lang="en-US" dirty="0"/>
              <a:t>What do I need to do each week?</a:t>
            </a:r>
          </a:p>
        </p:txBody>
      </p:sp>
      <p:sp>
        <p:nvSpPr>
          <p:cNvPr id="3" name="Text Placeholder 2">
            <a:extLst>
              <a:ext uri="{FF2B5EF4-FFF2-40B4-BE49-F238E27FC236}">
                <a16:creationId xmlns:a16="http://schemas.microsoft.com/office/drawing/2014/main" id="{40F7098E-D278-4EED-A4C0-E721D5296F0D}"/>
              </a:ext>
            </a:extLst>
          </p:cNvPr>
          <p:cNvSpPr>
            <a:spLocks noGrp="1"/>
          </p:cNvSpPr>
          <p:nvPr>
            <p:ph type="body" idx="1"/>
          </p:nvPr>
        </p:nvSpPr>
        <p:spPr>
          <a:xfrm>
            <a:off x="415886" y="504454"/>
            <a:ext cx="8310600" cy="741600"/>
          </a:xfrm>
        </p:spPr>
        <p:txBody>
          <a:bodyPr/>
          <a:lstStyle/>
          <a:p>
            <a:pPr>
              <a:buFont typeface="+mj-lt"/>
              <a:buAutoNum type="arabicPeriod"/>
            </a:pPr>
            <a:r>
              <a:rPr lang="en-US" dirty="0"/>
              <a:t>Plan your duties to ensure that you will not breach the legislation.</a:t>
            </a:r>
          </a:p>
          <a:p>
            <a:pPr>
              <a:buFont typeface="+mj-lt"/>
              <a:buAutoNum type="arabicPeriod"/>
            </a:pPr>
            <a:r>
              <a:rPr lang="en-US" dirty="0"/>
              <a:t>Monitor drivers who are completing duties with 4+ hours driving in the ‘Drivers Hours Monitor’ Spreadsheet</a:t>
            </a:r>
          </a:p>
          <a:p>
            <a:pPr>
              <a:buFont typeface="+mj-lt"/>
              <a:buAutoNum type="arabicPeriod"/>
            </a:pPr>
            <a:r>
              <a:rPr lang="en-US" dirty="0"/>
              <a:t>Check 552 forms throughout the week to identify if anyone driving has completed overtime/SA resulting in more than 11 hours net duty time – If so, record them in the ‘Drivers Hours Monitor’ Spreadsheet</a:t>
            </a:r>
          </a:p>
        </p:txBody>
      </p:sp>
      <p:pic>
        <p:nvPicPr>
          <p:cNvPr id="4" name="Picture 3">
            <a:extLst>
              <a:ext uri="{FF2B5EF4-FFF2-40B4-BE49-F238E27FC236}">
                <a16:creationId xmlns:a16="http://schemas.microsoft.com/office/drawing/2014/main" id="{F0B37D6F-EA59-4F2B-8CE9-9F7EC79849A7}"/>
              </a:ext>
            </a:extLst>
          </p:cNvPr>
          <p:cNvPicPr>
            <a:picLocks noChangeAspect="1"/>
          </p:cNvPicPr>
          <p:nvPr/>
        </p:nvPicPr>
        <p:blipFill>
          <a:blip r:embed="rId2"/>
          <a:stretch>
            <a:fillRect/>
          </a:stretch>
        </p:blipFill>
        <p:spPr>
          <a:xfrm>
            <a:off x="713324" y="1409887"/>
            <a:ext cx="7715722" cy="2631846"/>
          </a:xfrm>
          <a:prstGeom prst="rect">
            <a:avLst/>
          </a:prstGeom>
        </p:spPr>
      </p:pic>
      <p:sp>
        <p:nvSpPr>
          <p:cNvPr id="5" name="Text Placeholder 2">
            <a:extLst>
              <a:ext uri="{FF2B5EF4-FFF2-40B4-BE49-F238E27FC236}">
                <a16:creationId xmlns:a16="http://schemas.microsoft.com/office/drawing/2014/main" id="{45374973-CF35-43CF-ADB8-BDC95131678E}"/>
              </a:ext>
            </a:extLst>
          </p:cNvPr>
          <p:cNvSpPr txBox="1">
            <a:spLocks/>
          </p:cNvSpPr>
          <p:nvPr/>
        </p:nvSpPr>
        <p:spPr>
          <a:xfrm>
            <a:off x="112541" y="4090935"/>
            <a:ext cx="8811491" cy="442711"/>
          </a:xfrm>
          <a:prstGeom prst="rect">
            <a:avLst/>
          </a:prstGeom>
          <a:noFill/>
          <a:ln>
            <a:noFill/>
          </a:ln>
        </p:spPr>
        <p:txBody>
          <a:bodyPr spcFirstLastPara="1" wrap="square" lIns="81000" tIns="81000" rIns="81000" bIns="810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200"/>
              </a:spcBef>
              <a:spcAft>
                <a:spcPts val="0"/>
              </a:spcAft>
              <a:buClr>
                <a:schemeClr val="dk2"/>
              </a:buClr>
              <a:buSzPts val="1200"/>
              <a:buFont typeface="Verdana"/>
              <a:buNone/>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chemeClr val="dk2"/>
              </a:buClr>
              <a:buSzPts val="14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rgbClr val="595959"/>
              </a:buClr>
              <a:buSzPts val="1400"/>
              <a:buFont typeface="Arial"/>
              <a:buChar char="–"/>
              <a:defRPr sz="1200" b="0" i="0" u="none" strike="noStrike" cap="none">
                <a:solidFill>
                  <a:srgbClr val="595959"/>
                </a:solidFill>
                <a:latin typeface="Arial"/>
                <a:ea typeface="Arial"/>
                <a:cs typeface="Arial"/>
                <a:sym typeface="Arial"/>
              </a:defRPr>
            </a:lvl4pPr>
            <a:lvl5pPr marL="2286000" marR="0" lvl="4" indent="-317500" algn="l" rtl="0">
              <a:lnSpc>
                <a:spcPct val="100000"/>
              </a:lnSpc>
              <a:spcBef>
                <a:spcPts val="300"/>
              </a:spcBef>
              <a:spcAft>
                <a:spcPts val="0"/>
              </a:spcAft>
              <a:buClr>
                <a:srgbClr val="595959"/>
              </a:buClr>
              <a:buSzPts val="1400"/>
              <a:buFont typeface="Arial"/>
              <a:buChar char="–"/>
              <a:defRPr sz="1200" b="0" i="0" u="none" strike="noStrike" cap="none">
                <a:solidFill>
                  <a:srgbClr val="595959"/>
                </a:solidFill>
                <a:latin typeface="Arial"/>
                <a:ea typeface="Arial"/>
                <a:cs typeface="Arial"/>
                <a:sym typeface="Arial"/>
              </a:defRPr>
            </a:lvl5pPr>
            <a:lvl6pPr marL="2743200" marR="0" lvl="5"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6pPr>
            <a:lvl7pPr marL="3200400" marR="0" lvl="6"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7pPr>
            <a:lvl8pPr marL="3657600" marR="0" lvl="7"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8pPr>
            <a:lvl9pPr marL="4114800" marR="0" lvl="8" indent="-317500" algn="l" rtl="0">
              <a:lnSpc>
                <a:spcPct val="100000"/>
              </a:lnSpc>
              <a:spcBef>
                <a:spcPts val="3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9pPr>
          </a:lstStyle>
          <a:p>
            <a:pPr marL="228600" indent="0" algn="ctr"/>
            <a:r>
              <a:rPr lang="en-US" sz="1050" b="1" dirty="0"/>
              <a:t>You do not need to monitor every driver, only those that (a) drive more than 4 hours or (b) work more than 11 hours net duty time</a:t>
            </a:r>
          </a:p>
        </p:txBody>
      </p:sp>
    </p:spTree>
    <p:extLst>
      <p:ext uri="{BB962C8B-B14F-4D97-AF65-F5344CB8AC3E}">
        <p14:creationId xmlns:p14="http://schemas.microsoft.com/office/powerpoint/2010/main" val="141381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0CD456-A394-42F8-8D84-6AD0BB30BD55}"/>
              </a:ext>
            </a:extLst>
          </p:cNvPr>
          <p:cNvGraphicFramePr>
            <a:graphicFrameLocks noChangeAspect="1"/>
          </p:cNvGraphicFramePr>
          <p:nvPr>
            <p:custDataLst>
              <p:tags r:id="rId2"/>
            </p:custDataLst>
            <p:extLst>
              <p:ext uri="{D42A27DB-BD31-4B8C-83A1-F6EECF244321}">
                <p14:modId xmlns:p14="http://schemas.microsoft.com/office/powerpoint/2010/main" val="2034333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4" name="Google Shape;154;p20"/>
          <p:cNvSpPr txBox="1">
            <a:spLocks noGrp="1"/>
          </p:cNvSpPr>
          <p:nvPr>
            <p:ph type="title"/>
          </p:nvPr>
        </p:nvSpPr>
        <p:spPr>
          <a:xfrm>
            <a:off x="417525" y="213300"/>
            <a:ext cx="8310600" cy="29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0000"/>
              </a:buClr>
              <a:buSzPts val="1500"/>
              <a:buFont typeface="Arial"/>
              <a:buNone/>
            </a:pPr>
            <a:r>
              <a:rPr lang="en-US" dirty="0"/>
              <a:t>Timeline</a:t>
            </a:r>
            <a:endParaRPr dirty="0"/>
          </a:p>
        </p:txBody>
      </p:sp>
      <p:sp>
        <p:nvSpPr>
          <p:cNvPr id="155" name="Google Shape;155;p20"/>
          <p:cNvSpPr txBox="1">
            <a:spLocks noGrp="1"/>
          </p:cNvSpPr>
          <p:nvPr>
            <p:ph type="body" idx="1"/>
          </p:nvPr>
        </p:nvSpPr>
        <p:spPr>
          <a:xfrm>
            <a:off x="417525" y="657446"/>
            <a:ext cx="8310600" cy="563400"/>
          </a:xfrm>
          <a:prstGeom prst="rect">
            <a:avLst/>
          </a:prstGeom>
          <a:solidFill>
            <a:schemeClr val="lt1"/>
          </a:solidFill>
          <a:ln>
            <a:noFill/>
          </a:ln>
        </p:spPr>
        <p:txBody>
          <a:bodyPr spcFirstLastPara="1" wrap="square" lIns="81000" tIns="81000" rIns="81000" bIns="81000" anchor="t" anchorCtr="0">
            <a:noAutofit/>
          </a:bodyPr>
          <a:lstStyle/>
          <a:p>
            <a:pPr marL="215900" lvl="0" indent="-215900" algn="l" rtl="0">
              <a:lnSpc>
                <a:spcPct val="100000"/>
              </a:lnSpc>
              <a:spcBef>
                <a:spcPts val="200"/>
              </a:spcBef>
              <a:spcAft>
                <a:spcPts val="0"/>
              </a:spcAft>
              <a:buSzPts val="1200"/>
              <a:buFont typeface="Arial"/>
              <a:buChar char="•"/>
            </a:pPr>
            <a:r>
              <a:rPr lang="en-US" dirty="0"/>
              <a:t>The plan is shown below:</a:t>
            </a:r>
            <a:endParaRPr dirty="0"/>
          </a:p>
          <a:p>
            <a:pPr marL="0" lvl="0" indent="0" algn="l" rtl="0">
              <a:lnSpc>
                <a:spcPct val="100000"/>
              </a:lnSpc>
              <a:spcBef>
                <a:spcPts val="200"/>
              </a:spcBef>
              <a:spcAft>
                <a:spcPts val="0"/>
              </a:spcAft>
              <a:buNone/>
            </a:pPr>
            <a:endParaRPr dirty="0"/>
          </a:p>
          <a:p>
            <a:pPr marL="0" lvl="0" indent="0" algn="l" rtl="0">
              <a:lnSpc>
                <a:spcPct val="100000"/>
              </a:lnSpc>
              <a:spcBef>
                <a:spcPts val="200"/>
              </a:spcBef>
              <a:spcAft>
                <a:spcPts val="0"/>
              </a:spcAft>
              <a:buNone/>
            </a:pPr>
            <a:endParaRPr dirty="0"/>
          </a:p>
          <a:p>
            <a:pPr marL="0" lvl="0" indent="0" algn="l" rtl="0">
              <a:lnSpc>
                <a:spcPct val="100000"/>
              </a:lnSpc>
              <a:spcBef>
                <a:spcPts val="200"/>
              </a:spcBef>
              <a:spcAft>
                <a:spcPts val="0"/>
              </a:spcAft>
              <a:buNone/>
            </a:pPr>
            <a:endParaRPr b="1" dirty="0"/>
          </a:p>
        </p:txBody>
      </p:sp>
      <p:sp>
        <p:nvSpPr>
          <p:cNvPr id="156" name="Google Shape;156;p20"/>
          <p:cNvSpPr/>
          <p:nvPr/>
        </p:nvSpPr>
        <p:spPr>
          <a:xfrm>
            <a:off x="740800" y="1131850"/>
            <a:ext cx="7515900" cy="4428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791400" y="1188800"/>
            <a:ext cx="749400" cy="316167"/>
          </a:xfrm>
          <a:prstGeom prst="homePlate">
            <a:avLst>
              <a:gd name="adj"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20"/>
          <p:cNvCxnSpPr/>
          <p:nvPr/>
        </p:nvCxnSpPr>
        <p:spPr>
          <a:xfrm>
            <a:off x="791400" y="1574650"/>
            <a:ext cx="0" cy="145500"/>
          </a:xfrm>
          <a:prstGeom prst="straightConnector1">
            <a:avLst/>
          </a:prstGeom>
          <a:noFill/>
          <a:ln w="19050" cap="flat" cmpd="sng">
            <a:solidFill>
              <a:srgbClr val="434343"/>
            </a:solidFill>
            <a:prstDash val="solid"/>
            <a:round/>
            <a:headEnd type="none" w="med" len="med"/>
            <a:tailEnd type="none" w="med" len="med"/>
          </a:ln>
        </p:spPr>
      </p:cxnSp>
      <p:sp>
        <p:nvSpPr>
          <p:cNvPr id="159" name="Google Shape;159;p20"/>
          <p:cNvSpPr txBox="1"/>
          <p:nvPr/>
        </p:nvSpPr>
        <p:spPr>
          <a:xfrm>
            <a:off x="655500" y="1656676"/>
            <a:ext cx="885300" cy="697424"/>
          </a:xfrm>
          <a:prstGeom prst="rect">
            <a:avLst/>
          </a:prstGeom>
          <a:noFill/>
          <a:ln>
            <a:noFill/>
          </a:ln>
        </p:spPr>
        <p:txBody>
          <a:bodyPr spcFirstLastPara="1" wrap="square" lIns="91425" tIns="91425" rIns="91425" bIns="91425" anchor="t" anchorCtr="0">
            <a:noAutofit/>
          </a:bodyPr>
          <a:lstStyle/>
          <a:p>
            <a:pPr marL="0" lvl="0" indent="0" algn="l" rtl="0">
              <a:spcBef>
                <a:spcPts val="200"/>
              </a:spcBef>
              <a:spcAft>
                <a:spcPts val="0"/>
              </a:spcAft>
              <a:buNone/>
            </a:pPr>
            <a:r>
              <a:rPr lang="en-GB" sz="800" b="1" dirty="0">
                <a:solidFill>
                  <a:schemeClr val="dk1"/>
                </a:solidFill>
              </a:rPr>
              <a:t>Week 1</a:t>
            </a:r>
            <a:endParaRPr sz="800" b="1" dirty="0">
              <a:solidFill>
                <a:schemeClr val="dk1"/>
              </a:solidFill>
            </a:endParaRPr>
          </a:p>
          <a:p>
            <a:pPr marL="0" lvl="0" indent="0" algn="l" rtl="0">
              <a:spcBef>
                <a:spcPts val="200"/>
              </a:spcBef>
              <a:spcAft>
                <a:spcPts val="0"/>
              </a:spcAft>
              <a:buNone/>
            </a:pPr>
            <a:r>
              <a:rPr lang="en-US" sz="800" dirty="0">
                <a:solidFill>
                  <a:schemeClr val="dk1"/>
                </a:solidFill>
              </a:rPr>
              <a:t>Onboarding </a:t>
            </a:r>
            <a:endParaRPr sz="800" dirty="0">
              <a:solidFill>
                <a:schemeClr val="dk1"/>
              </a:solidFill>
            </a:endParaRPr>
          </a:p>
        </p:txBody>
      </p:sp>
      <p:cxnSp>
        <p:nvCxnSpPr>
          <p:cNvPr id="160" name="Google Shape;160;p20"/>
          <p:cNvCxnSpPr/>
          <p:nvPr/>
        </p:nvCxnSpPr>
        <p:spPr>
          <a:xfrm>
            <a:off x="1811365" y="1564366"/>
            <a:ext cx="0" cy="145500"/>
          </a:xfrm>
          <a:prstGeom prst="straightConnector1">
            <a:avLst/>
          </a:prstGeom>
          <a:noFill/>
          <a:ln w="19050" cap="flat" cmpd="sng">
            <a:solidFill>
              <a:srgbClr val="434343"/>
            </a:solidFill>
            <a:prstDash val="solid"/>
            <a:round/>
            <a:headEnd type="none" w="med" len="med"/>
            <a:tailEnd type="none" w="med" len="med"/>
          </a:ln>
        </p:spPr>
      </p:cxnSp>
      <p:sp>
        <p:nvSpPr>
          <p:cNvPr id="161" name="Google Shape;161;p20"/>
          <p:cNvSpPr txBox="1"/>
          <p:nvPr/>
        </p:nvSpPr>
        <p:spPr>
          <a:xfrm>
            <a:off x="1620056" y="1664052"/>
            <a:ext cx="1145437" cy="697423"/>
          </a:xfrm>
          <a:prstGeom prst="rect">
            <a:avLst/>
          </a:prstGeom>
          <a:noFill/>
          <a:ln>
            <a:noFill/>
          </a:ln>
        </p:spPr>
        <p:txBody>
          <a:bodyPr spcFirstLastPara="1" wrap="square" lIns="91425" tIns="91425" rIns="91425" bIns="91425" anchor="t" anchorCtr="0">
            <a:noAutofit/>
          </a:bodyPr>
          <a:lstStyle/>
          <a:p>
            <a:pPr marL="0" lvl="0" indent="0" algn="l" rtl="0">
              <a:spcBef>
                <a:spcPts val="200"/>
              </a:spcBef>
              <a:spcAft>
                <a:spcPts val="0"/>
              </a:spcAft>
              <a:buNone/>
            </a:pPr>
            <a:r>
              <a:rPr lang="en-GB" sz="800" b="1" dirty="0">
                <a:solidFill>
                  <a:schemeClr val="dk1"/>
                </a:solidFill>
              </a:rPr>
              <a:t>Week 2</a:t>
            </a:r>
            <a:endParaRPr sz="800" b="1" dirty="0">
              <a:solidFill>
                <a:schemeClr val="dk1"/>
              </a:solidFill>
            </a:endParaRPr>
          </a:p>
          <a:p>
            <a:pPr lvl="0">
              <a:spcBef>
                <a:spcPts val="200"/>
              </a:spcBef>
            </a:pPr>
            <a:r>
              <a:rPr lang="en-US" sz="800" dirty="0">
                <a:solidFill>
                  <a:schemeClr val="dk1"/>
                </a:solidFill>
              </a:rPr>
              <a:t>DOM onboarding &amp; baseline activity</a:t>
            </a:r>
            <a:endParaRPr sz="800" dirty="0">
              <a:solidFill>
                <a:schemeClr val="dk1"/>
              </a:solidFill>
            </a:endParaRPr>
          </a:p>
        </p:txBody>
      </p:sp>
      <p:cxnSp>
        <p:nvCxnSpPr>
          <p:cNvPr id="162" name="Google Shape;162;p20"/>
          <p:cNvCxnSpPr/>
          <p:nvPr/>
        </p:nvCxnSpPr>
        <p:spPr>
          <a:xfrm>
            <a:off x="2883864" y="1575118"/>
            <a:ext cx="0" cy="145500"/>
          </a:xfrm>
          <a:prstGeom prst="straightConnector1">
            <a:avLst/>
          </a:prstGeom>
          <a:noFill/>
          <a:ln w="19050" cap="flat" cmpd="sng">
            <a:solidFill>
              <a:srgbClr val="434343"/>
            </a:solidFill>
            <a:prstDash val="solid"/>
            <a:round/>
            <a:headEnd type="none" w="med" len="med"/>
            <a:tailEnd type="none" w="med" len="med"/>
          </a:ln>
        </p:spPr>
      </p:cxnSp>
      <p:sp>
        <p:nvSpPr>
          <p:cNvPr id="163" name="Google Shape;163;p20"/>
          <p:cNvSpPr txBox="1"/>
          <p:nvPr/>
        </p:nvSpPr>
        <p:spPr>
          <a:xfrm>
            <a:off x="2699700" y="1674571"/>
            <a:ext cx="1124099" cy="697422"/>
          </a:xfrm>
          <a:prstGeom prst="rect">
            <a:avLst/>
          </a:prstGeom>
          <a:noFill/>
          <a:ln>
            <a:noFill/>
          </a:ln>
        </p:spPr>
        <p:txBody>
          <a:bodyPr spcFirstLastPara="1" wrap="square" lIns="91425" tIns="91425" rIns="91425" bIns="91425" anchor="t" anchorCtr="0">
            <a:noAutofit/>
          </a:bodyPr>
          <a:lstStyle/>
          <a:p>
            <a:pPr marL="0" lvl="0" indent="0" algn="l" rtl="0">
              <a:spcBef>
                <a:spcPts val="200"/>
              </a:spcBef>
              <a:spcAft>
                <a:spcPts val="0"/>
              </a:spcAft>
              <a:buNone/>
            </a:pPr>
            <a:r>
              <a:rPr lang="en-GB" sz="800" b="1" dirty="0">
                <a:solidFill>
                  <a:schemeClr val="dk1"/>
                </a:solidFill>
              </a:rPr>
              <a:t>Week 3</a:t>
            </a:r>
            <a:endParaRPr sz="800" b="1" dirty="0">
              <a:solidFill>
                <a:schemeClr val="dk1"/>
              </a:solidFill>
            </a:endParaRPr>
          </a:p>
          <a:p>
            <a:pPr lvl="0">
              <a:spcBef>
                <a:spcPts val="200"/>
              </a:spcBef>
            </a:pPr>
            <a:r>
              <a:rPr lang="en-US" sz="800" dirty="0">
                <a:solidFill>
                  <a:schemeClr val="dk1"/>
                </a:solidFill>
              </a:rPr>
              <a:t>Issue final communications</a:t>
            </a:r>
          </a:p>
        </p:txBody>
      </p:sp>
      <p:cxnSp>
        <p:nvCxnSpPr>
          <p:cNvPr id="164" name="Google Shape;164;p20"/>
          <p:cNvCxnSpPr/>
          <p:nvPr/>
        </p:nvCxnSpPr>
        <p:spPr>
          <a:xfrm>
            <a:off x="4059237" y="1564366"/>
            <a:ext cx="0" cy="145500"/>
          </a:xfrm>
          <a:prstGeom prst="straightConnector1">
            <a:avLst/>
          </a:prstGeom>
          <a:noFill/>
          <a:ln w="19050" cap="flat" cmpd="sng">
            <a:solidFill>
              <a:srgbClr val="434343"/>
            </a:solidFill>
            <a:prstDash val="solid"/>
            <a:round/>
            <a:headEnd type="none" w="med" len="med"/>
            <a:tailEnd type="none" w="med" len="med"/>
          </a:ln>
        </p:spPr>
      </p:cxnSp>
      <p:sp>
        <p:nvSpPr>
          <p:cNvPr id="165" name="Google Shape;165;p20"/>
          <p:cNvSpPr txBox="1"/>
          <p:nvPr/>
        </p:nvSpPr>
        <p:spPr>
          <a:xfrm>
            <a:off x="3942169" y="1664052"/>
            <a:ext cx="1056717" cy="360600"/>
          </a:xfrm>
          <a:prstGeom prst="rect">
            <a:avLst/>
          </a:prstGeom>
          <a:noFill/>
          <a:ln>
            <a:noFill/>
          </a:ln>
        </p:spPr>
        <p:txBody>
          <a:bodyPr spcFirstLastPara="1" wrap="square" lIns="91425" tIns="91425" rIns="91425" bIns="91425" anchor="t" anchorCtr="0">
            <a:noAutofit/>
          </a:bodyPr>
          <a:lstStyle/>
          <a:p>
            <a:pPr marL="0" lvl="0" indent="0" algn="l" rtl="0">
              <a:spcBef>
                <a:spcPts val="200"/>
              </a:spcBef>
              <a:spcAft>
                <a:spcPts val="0"/>
              </a:spcAft>
              <a:buNone/>
            </a:pPr>
            <a:r>
              <a:rPr lang="en-GB" sz="800" b="1" dirty="0">
                <a:solidFill>
                  <a:schemeClr val="dk1"/>
                </a:solidFill>
              </a:rPr>
              <a:t>Week 4</a:t>
            </a:r>
            <a:endParaRPr sz="800" b="1" dirty="0">
              <a:solidFill>
                <a:schemeClr val="dk1"/>
              </a:solidFill>
            </a:endParaRPr>
          </a:p>
          <a:p>
            <a:pPr lvl="0">
              <a:spcBef>
                <a:spcPts val="200"/>
              </a:spcBef>
            </a:pPr>
            <a:r>
              <a:rPr lang="en-GB" sz="800" dirty="0">
                <a:solidFill>
                  <a:schemeClr val="dk1"/>
                </a:solidFill>
              </a:rPr>
              <a:t>Go Live</a:t>
            </a:r>
          </a:p>
        </p:txBody>
      </p:sp>
      <p:cxnSp>
        <p:nvCxnSpPr>
          <p:cNvPr id="166" name="Google Shape;166;p20"/>
          <p:cNvCxnSpPr/>
          <p:nvPr/>
        </p:nvCxnSpPr>
        <p:spPr>
          <a:xfrm>
            <a:off x="6201600" y="1574650"/>
            <a:ext cx="0" cy="145500"/>
          </a:xfrm>
          <a:prstGeom prst="straightConnector1">
            <a:avLst/>
          </a:prstGeom>
          <a:noFill/>
          <a:ln w="19050" cap="flat" cmpd="sng">
            <a:solidFill>
              <a:srgbClr val="434343"/>
            </a:solidFill>
            <a:prstDash val="solid"/>
            <a:round/>
            <a:headEnd type="none" w="med" len="med"/>
            <a:tailEnd type="none" w="med" len="med"/>
          </a:ln>
        </p:spPr>
      </p:cxnSp>
      <p:sp>
        <p:nvSpPr>
          <p:cNvPr id="167" name="Google Shape;167;p20"/>
          <p:cNvSpPr txBox="1"/>
          <p:nvPr/>
        </p:nvSpPr>
        <p:spPr>
          <a:xfrm>
            <a:off x="6065700" y="1656676"/>
            <a:ext cx="885300" cy="360600"/>
          </a:xfrm>
          <a:prstGeom prst="rect">
            <a:avLst/>
          </a:prstGeom>
          <a:noFill/>
          <a:ln>
            <a:noFill/>
          </a:ln>
        </p:spPr>
        <p:txBody>
          <a:bodyPr spcFirstLastPara="1" wrap="square" lIns="91425" tIns="91425" rIns="91425" bIns="91425" anchor="t" anchorCtr="0">
            <a:noAutofit/>
          </a:bodyPr>
          <a:lstStyle/>
          <a:p>
            <a:pPr marL="0" lvl="0" indent="0" algn="l" rtl="0">
              <a:spcBef>
                <a:spcPts val="200"/>
              </a:spcBef>
              <a:spcAft>
                <a:spcPts val="0"/>
              </a:spcAft>
              <a:buNone/>
            </a:pPr>
            <a:r>
              <a:rPr lang="en-GB" sz="800" b="1" dirty="0">
                <a:solidFill>
                  <a:schemeClr val="dk1"/>
                </a:solidFill>
              </a:rPr>
              <a:t>Week 7</a:t>
            </a:r>
            <a:endParaRPr sz="800" b="1" dirty="0">
              <a:solidFill>
                <a:schemeClr val="dk1"/>
              </a:solidFill>
            </a:endParaRPr>
          </a:p>
          <a:p>
            <a:pPr marL="0" lvl="0" indent="0" algn="l" rtl="0">
              <a:spcBef>
                <a:spcPts val="200"/>
              </a:spcBef>
              <a:spcAft>
                <a:spcPts val="0"/>
              </a:spcAft>
              <a:buNone/>
            </a:pPr>
            <a:r>
              <a:rPr lang="en-US" sz="800" dirty="0">
                <a:solidFill>
                  <a:schemeClr val="dk1"/>
                </a:solidFill>
              </a:rPr>
              <a:t>Transition to BAU</a:t>
            </a:r>
            <a:endParaRPr sz="800" dirty="0">
              <a:solidFill>
                <a:schemeClr val="dk1"/>
              </a:solidFill>
            </a:endParaRPr>
          </a:p>
        </p:txBody>
      </p:sp>
      <p:cxnSp>
        <p:nvCxnSpPr>
          <p:cNvPr id="168" name="Google Shape;168;p20"/>
          <p:cNvCxnSpPr/>
          <p:nvPr/>
        </p:nvCxnSpPr>
        <p:spPr>
          <a:xfrm>
            <a:off x="7268400" y="1574650"/>
            <a:ext cx="0" cy="145500"/>
          </a:xfrm>
          <a:prstGeom prst="straightConnector1">
            <a:avLst/>
          </a:prstGeom>
          <a:noFill/>
          <a:ln w="19050" cap="flat" cmpd="sng">
            <a:solidFill>
              <a:srgbClr val="434343"/>
            </a:solidFill>
            <a:prstDash val="solid"/>
            <a:round/>
            <a:headEnd type="none" w="med" len="med"/>
            <a:tailEnd type="none" w="med" len="med"/>
          </a:ln>
        </p:spPr>
      </p:cxnSp>
      <p:sp>
        <p:nvSpPr>
          <p:cNvPr id="169" name="Google Shape;169;p20"/>
          <p:cNvSpPr txBox="1"/>
          <p:nvPr/>
        </p:nvSpPr>
        <p:spPr>
          <a:xfrm>
            <a:off x="7132500" y="1656675"/>
            <a:ext cx="1124100" cy="360600"/>
          </a:xfrm>
          <a:prstGeom prst="rect">
            <a:avLst/>
          </a:prstGeom>
          <a:noFill/>
          <a:ln>
            <a:noFill/>
          </a:ln>
        </p:spPr>
        <p:txBody>
          <a:bodyPr spcFirstLastPara="1" wrap="square" lIns="91425" tIns="91425" rIns="91425" bIns="91425" anchor="t" anchorCtr="0">
            <a:noAutofit/>
          </a:bodyPr>
          <a:lstStyle/>
          <a:p>
            <a:pPr marL="0" lvl="0" indent="0" algn="l" rtl="0">
              <a:spcBef>
                <a:spcPts val="200"/>
              </a:spcBef>
              <a:spcAft>
                <a:spcPts val="0"/>
              </a:spcAft>
              <a:buNone/>
            </a:pPr>
            <a:r>
              <a:rPr lang="en-GB" sz="800" b="1" dirty="0">
                <a:solidFill>
                  <a:schemeClr val="dk1"/>
                </a:solidFill>
              </a:rPr>
              <a:t>Week 8</a:t>
            </a:r>
          </a:p>
          <a:p>
            <a:pPr marL="0" lvl="0" indent="0" algn="l" rtl="0">
              <a:spcBef>
                <a:spcPts val="200"/>
              </a:spcBef>
              <a:spcAft>
                <a:spcPts val="0"/>
              </a:spcAft>
              <a:buNone/>
            </a:pPr>
            <a:r>
              <a:rPr lang="en-GB" sz="800" dirty="0">
                <a:solidFill>
                  <a:schemeClr val="dk1"/>
                </a:solidFill>
              </a:rPr>
              <a:t>Confirm embedded </a:t>
            </a:r>
            <a:endParaRPr sz="800" dirty="0">
              <a:solidFill>
                <a:schemeClr val="dk1"/>
              </a:solidFill>
            </a:endParaRPr>
          </a:p>
        </p:txBody>
      </p:sp>
      <p:sp>
        <p:nvSpPr>
          <p:cNvPr id="176" name="Google Shape;176;p20"/>
          <p:cNvSpPr txBox="1">
            <a:spLocks noGrp="1"/>
          </p:cNvSpPr>
          <p:nvPr>
            <p:ph type="title"/>
          </p:nvPr>
        </p:nvSpPr>
        <p:spPr>
          <a:xfrm>
            <a:off x="548752" y="2573217"/>
            <a:ext cx="2246100" cy="29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0000"/>
              </a:buClr>
              <a:buSzPts val="1500"/>
              <a:buFont typeface="Arial"/>
              <a:buNone/>
            </a:pPr>
            <a:r>
              <a:rPr lang="en-US" dirty="0"/>
              <a:t>Operating Rhythm</a:t>
            </a:r>
            <a:endParaRPr dirty="0"/>
          </a:p>
        </p:txBody>
      </p:sp>
      <p:sp>
        <p:nvSpPr>
          <p:cNvPr id="3" name="TextBox 2">
            <a:extLst>
              <a:ext uri="{FF2B5EF4-FFF2-40B4-BE49-F238E27FC236}">
                <a16:creationId xmlns:a16="http://schemas.microsoft.com/office/drawing/2014/main" id="{5EA6D546-6AB4-4C0A-99B1-194BCB1A764A}"/>
              </a:ext>
            </a:extLst>
          </p:cNvPr>
          <p:cNvSpPr txBox="1"/>
          <p:nvPr/>
        </p:nvSpPr>
        <p:spPr>
          <a:xfrm>
            <a:off x="400271" y="2890527"/>
            <a:ext cx="8088274" cy="1328569"/>
          </a:xfrm>
          <a:prstGeom prst="rect">
            <a:avLst/>
          </a:prstGeom>
          <a:noFill/>
        </p:spPr>
        <p:txBody>
          <a:bodyPr wrap="square" rtlCol="0">
            <a:spAutoFit/>
          </a:bodyPr>
          <a:lstStyle/>
          <a:p>
            <a:pPr marL="285750" indent="-285750">
              <a:spcBef>
                <a:spcPts val="200"/>
              </a:spcBef>
              <a:buClr>
                <a:schemeClr val="dk2"/>
              </a:buClr>
              <a:buSzPts val="1200"/>
              <a:buFont typeface="Arial" panose="020B0604020202020204" pitchFamily="34" charset="0"/>
              <a:buChar char="•"/>
            </a:pPr>
            <a:r>
              <a:rPr lang="en-GB" sz="1200" dirty="0">
                <a:solidFill>
                  <a:schemeClr val="dk1"/>
                </a:solidFill>
              </a:rPr>
              <a:t>Onboarding session with SDL, OMs, Performance Coach, and Fleet Operations Manager </a:t>
            </a:r>
          </a:p>
          <a:p>
            <a:pPr marL="285750" indent="-285750">
              <a:spcBef>
                <a:spcPts val="200"/>
              </a:spcBef>
              <a:buClr>
                <a:schemeClr val="dk2"/>
              </a:buClr>
              <a:buSzPts val="1200"/>
              <a:buFont typeface="Arial" panose="020B0604020202020204" pitchFamily="34" charset="0"/>
              <a:buChar char="•"/>
            </a:pPr>
            <a:r>
              <a:rPr lang="en-GB" sz="1200" dirty="0">
                <a:solidFill>
                  <a:schemeClr val="dk1"/>
                </a:solidFill>
              </a:rPr>
              <a:t>All DOMs to have initial communications from OMs</a:t>
            </a:r>
          </a:p>
          <a:p>
            <a:pPr marL="285750" indent="-285750">
              <a:spcBef>
                <a:spcPts val="200"/>
              </a:spcBef>
              <a:buClr>
                <a:schemeClr val="dk2"/>
              </a:buClr>
              <a:buSzPts val="1200"/>
              <a:buFont typeface="Arial" panose="020B0604020202020204" pitchFamily="34" charset="0"/>
              <a:buChar char="•"/>
            </a:pPr>
            <a:r>
              <a:rPr lang="en-GB" sz="1200" dirty="0">
                <a:solidFill>
                  <a:schemeClr val="dk1"/>
                </a:solidFill>
              </a:rPr>
              <a:t>Baseline activity to be completed by DOMs (Supported by Fleet Ops Manager)</a:t>
            </a:r>
          </a:p>
          <a:p>
            <a:pPr marL="285750" indent="-285750">
              <a:spcBef>
                <a:spcPts val="200"/>
              </a:spcBef>
              <a:buClr>
                <a:schemeClr val="dk2"/>
              </a:buClr>
              <a:buSzPts val="1200"/>
              <a:buFont typeface="Arial" panose="020B0604020202020204" pitchFamily="34" charset="0"/>
              <a:buChar char="•"/>
            </a:pPr>
            <a:r>
              <a:rPr lang="en-GB" sz="1200" dirty="0">
                <a:solidFill>
                  <a:schemeClr val="dk1"/>
                </a:solidFill>
              </a:rPr>
              <a:t>Go Live </a:t>
            </a:r>
          </a:p>
          <a:p>
            <a:pPr marL="285750" indent="-285750">
              <a:spcBef>
                <a:spcPts val="200"/>
              </a:spcBef>
              <a:buClr>
                <a:schemeClr val="dk2"/>
              </a:buClr>
              <a:buSzPts val="1200"/>
              <a:buFont typeface="Arial" panose="020B0604020202020204" pitchFamily="34" charset="0"/>
              <a:buChar char="•"/>
            </a:pPr>
            <a:r>
              <a:rPr lang="en-GB" sz="1200" dirty="0">
                <a:solidFill>
                  <a:schemeClr val="dk1"/>
                </a:solidFill>
              </a:rPr>
              <a:t>Performance Coaches to drive adoption and hold calls to assist DOMs</a:t>
            </a:r>
          </a:p>
          <a:p>
            <a:pPr marL="285750" indent="-285750">
              <a:spcBef>
                <a:spcPts val="200"/>
              </a:spcBef>
              <a:buClr>
                <a:schemeClr val="dk2"/>
              </a:buClr>
              <a:buSzPts val="1200"/>
              <a:buFont typeface="Arial" panose="020B0604020202020204" pitchFamily="34" charset="0"/>
              <a:buChar char="•"/>
            </a:pPr>
            <a:r>
              <a:rPr lang="en-GB" sz="1200" dirty="0">
                <a:solidFill>
                  <a:schemeClr val="dk1"/>
                </a:solidFill>
              </a:rPr>
              <a:t>Completed files to be shared by DOMs on Monday – Performance Coach to review the completion of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a:solidFill>
                  <a:srgbClr val="C00000"/>
                </a:solidFill>
              </a:rPr>
              <a:t>What is the process?</a:t>
            </a:r>
            <a:endParaRPr/>
          </a:p>
        </p:txBody>
      </p:sp>
      <p:sp>
        <p:nvSpPr>
          <p:cNvPr id="103" name="Google Shape;103;p20"/>
          <p:cNvSpPr txBox="1">
            <a:spLocks noGrp="1"/>
          </p:cNvSpPr>
          <p:nvPr>
            <p:ph type="body" idx="1"/>
          </p:nvPr>
        </p:nvSpPr>
        <p:spPr>
          <a:xfrm>
            <a:off x="293729" y="633681"/>
            <a:ext cx="8556542" cy="3876137"/>
          </a:xfrm>
          <a:prstGeom prst="rect">
            <a:avLst/>
          </a:prstGeom>
          <a:solidFill>
            <a:schemeClr val="lt1"/>
          </a:solidFill>
          <a:ln>
            <a:noFill/>
          </a:ln>
        </p:spPr>
        <p:txBody>
          <a:bodyPr spcFirstLastPara="1" wrap="square" lIns="81000" tIns="81000" rIns="81000" bIns="81000" anchor="t" anchorCtr="0">
            <a:noAutofit/>
          </a:bodyPr>
          <a:lstStyle/>
          <a:p>
            <a:pPr marL="0" lvl="0" indent="0" algn="l" rtl="0">
              <a:lnSpc>
                <a:spcPct val="100000"/>
              </a:lnSpc>
              <a:spcBef>
                <a:spcPts val="200"/>
              </a:spcBef>
              <a:spcAft>
                <a:spcPts val="0"/>
              </a:spcAft>
              <a:buSzPts val="1200"/>
              <a:buNone/>
            </a:pPr>
            <a:r>
              <a:rPr lang="en-GB" dirty="0"/>
              <a:t>The aim of this initiative is to pilot the enhancement &amp; simplification of the driver hours capture process within delivery offices</a:t>
            </a:r>
            <a:endParaRPr dirty="0"/>
          </a:p>
          <a:p>
            <a:pPr marL="0" lvl="0" indent="0" algn="l" rtl="0">
              <a:lnSpc>
                <a:spcPct val="100000"/>
              </a:lnSpc>
              <a:spcBef>
                <a:spcPts val="200"/>
              </a:spcBef>
              <a:spcAft>
                <a:spcPts val="0"/>
              </a:spcAft>
              <a:buSzPts val="1200"/>
              <a:buNone/>
            </a:pPr>
            <a:endParaRPr sz="600" dirty="0"/>
          </a:p>
          <a:p>
            <a:pPr marL="0" lvl="0" indent="0" algn="l" rtl="0">
              <a:lnSpc>
                <a:spcPct val="100000"/>
              </a:lnSpc>
              <a:spcBef>
                <a:spcPts val="200"/>
              </a:spcBef>
              <a:spcAft>
                <a:spcPts val="0"/>
              </a:spcAft>
              <a:buSzPts val="1200"/>
              <a:buNone/>
            </a:pPr>
            <a:r>
              <a:rPr lang="en-GB" dirty="0"/>
              <a:t>This relates to the GB Domestic legislation: The legislation comes in to effect for any driver who drives more than 4 hours in given day on the week and must be monitored for the rest of the week</a:t>
            </a:r>
            <a:endParaRPr dirty="0"/>
          </a:p>
          <a:p>
            <a:pPr marL="0" lvl="0" indent="0" algn="l" rtl="0">
              <a:lnSpc>
                <a:spcPct val="100000"/>
              </a:lnSpc>
              <a:spcBef>
                <a:spcPts val="200"/>
              </a:spcBef>
              <a:spcAft>
                <a:spcPts val="0"/>
              </a:spcAft>
              <a:buSzPts val="1200"/>
              <a:buNone/>
            </a:pPr>
            <a:endParaRPr sz="600" dirty="0"/>
          </a:p>
          <a:p>
            <a:pPr marL="0" lvl="0" indent="0" algn="l" rtl="0">
              <a:lnSpc>
                <a:spcPct val="100000"/>
              </a:lnSpc>
              <a:spcBef>
                <a:spcPts val="200"/>
              </a:spcBef>
              <a:spcAft>
                <a:spcPts val="0"/>
              </a:spcAft>
              <a:buSzPts val="1200"/>
              <a:buNone/>
            </a:pPr>
            <a:r>
              <a:rPr lang="en-GB" b="1" dirty="0"/>
              <a:t>Daily driving limit: </a:t>
            </a:r>
            <a:r>
              <a:rPr lang="en-GB" dirty="0"/>
              <a:t>You must not drive for more than 10 hours in a day</a:t>
            </a:r>
            <a:endParaRPr dirty="0"/>
          </a:p>
          <a:p>
            <a:pPr marL="0" lvl="0" indent="0" algn="l" rtl="0">
              <a:lnSpc>
                <a:spcPct val="100000"/>
              </a:lnSpc>
              <a:spcBef>
                <a:spcPts val="200"/>
              </a:spcBef>
              <a:spcAft>
                <a:spcPts val="0"/>
              </a:spcAft>
              <a:buSzPts val="1200"/>
              <a:buNone/>
            </a:pPr>
            <a:endParaRPr sz="600" dirty="0"/>
          </a:p>
          <a:p>
            <a:pPr marL="0" lvl="0" indent="0" algn="l" rtl="0">
              <a:lnSpc>
                <a:spcPct val="100000"/>
              </a:lnSpc>
              <a:spcBef>
                <a:spcPts val="200"/>
              </a:spcBef>
              <a:spcAft>
                <a:spcPts val="0"/>
              </a:spcAft>
              <a:buSzPts val="1200"/>
              <a:buNone/>
            </a:pPr>
            <a:r>
              <a:rPr lang="en-GB" b="1" dirty="0"/>
              <a:t>Duty time: </a:t>
            </a:r>
            <a:r>
              <a:rPr lang="en-GB" dirty="0"/>
              <a:t>If you work as a driver for a company, duty time is any working time.</a:t>
            </a:r>
            <a:endParaRPr dirty="0"/>
          </a:p>
          <a:p>
            <a:pPr marL="0" lvl="0" indent="0" algn="l" rtl="0">
              <a:lnSpc>
                <a:spcPct val="100000"/>
              </a:lnSpc>
              <a:spcBef>
                <a:spcPts val="200"/>
              </a:spcBef>
              <a:spcAft>
                <a:spcPts val="0"/>
              </a:spcAft>
              <a:buSzPts val="1200"/>
              <a:buNone/>
            </a:pPr>
            <a:endParaRPr sz="600" b="1" dirty="0"/>
          </a:p>
          <a:p>
            <a:pPr marL="0" lvl="0" indent="0" algn="l" rtl="0">
              <a:lnSpc>
                <a:spcPct val="100000"/>
              </a:lnSpc>
              <a:spcBef>
                <a:spcPts val="200"/>
              </a:spcBef>
              <a:spcAft>
                <a:spcPts val="0"/>
              </a:spcAft>
              <a:buSzPts val="1200"/>
              <a:buNone/>
            </a:pPr>
            <a:r>
              <a:rPr lang="en-GB" b="1" dirty="0"/>
              <a:t>Daily duty limit: </a:t>
            </a:r>
            <a:r>
              <a:rPr lang="en-GB" dirty="0"/>
              <a:t>You must not be on duty for more than 11 hours in any working day. This limit doesn’t apply on any working day when you do not drive.</a:t>
            </a:r>
            <a:endParaRPr dirty="0"/>
          </a:p>
          <a:p>
            <a:pPr marL="0" lvl="0" indent="0" algn="l" rtl="0">
              <a:lnSpc>
                <a:spcPct val="100000"/>
              </a:lnSpc>
              <a:spcBef>
                <a:spcPts val="200"/>
              </a:spcBef>
              <a:spcAft>
                <a:spcPts val="0"/>
              </a:spcAft>
              <a:buSzPts val="1200"/>
              <a:buNone/>
            </a:pPr>
            <a:endParaRPr lang="en-GB" sz="600" b="1" dirty="0"/>
          </a:p>
          <a:p>
            <a:pPr marL="0" lvl="0" indent="0"/>
            <a:r>
              <a:rPr lang="en-GB" dirty="0"/>
              <a:t>Exemption certificates previously given out to some offices are not valid as policy requires hours to be monitored every week to capture accurate actuals including overtime changes each week.</a:t>
            </a:r>
          </a:p>
          <a:p>
            <a:pPr marL="0" lvl="0" indent="0"/>
            <a:endParaRPr sz="600" dirty="0"/>
          </a:p>
          <a:p>
            <a:pPr marL="0" lvl="0" indent="0" algn="l" rtl="0">
              <a:lnSpc>
                <a:spcPct val="100000"/>
              </a:lnSpc>
              <a:spcBef>
                <a:spcPts val="200"/>
              </a:spcBef>
              <a:spcAft>
                <a:spcPts val="0"/>
              </a:spcAft>
              <a:buSzPts val="1200"/>
              <a:buNone/>
            </a:pPr>
            <a:r>
              <a:rPr lang="en-GB" dirty="0"/>
              <a:t>You must record your hours on a weekly record sheet</a:t>
            </a:r>
            <a:endParaRPr dirty="0"/>
          </a:p>
          <a:p>
            <a:pPr marL="0" lvl="0" indent="0" algn="l" rtl="0">
              <a:lnSpc>
                <a:spcPct val="100000"/>
              </a:lnSpc>
              <a:spcBef>
                <a:spcPts val="200"/>
              </a:spcBef>
              <a:spcAft>
                <a:spcPts val="0"/>
              </a:spcAft>
              <a:buSzPts val="1200"/>
              <a:buNone/>
            </a:pPr>
            <a:endParaRPr sz="600" dirty="0"/>
          </a:p>
          <a:p>
            <a:pPr marL="0" lvl="0" indent="0" algn="l" rtl="0">
              <a:lnSpc>
                <a:spcPct val="100000"/>
              </a:lnSpc>
              <a:spcBef>
                <a:spcPts val="200"/>
              </a:spcBef>
              <a:spcAft>
                <a:spcPts val="0"/>
              </a:spcAft>
              <a:buSzPts val="1200"/>
              <a:buNone/>
            </a:pPr>
            <a:r>
              <a:rPr lang="en-GB" b="1" u="sng" dirty="0">
                <a:solidFill>
                  <a:srgbClr val="C00000"/>
                </a:solidFill>
              </a:rPr>
              <a:t>Plan the duties to ensure -</a:t>
            </a:r>
            <a:endParaRPr b="1" u="sng" dirty="0">
              <a:solidFill>
                <a:srgbClr val="C00000"/>
              </a:solidFill>
            </a:endParaRPr>
          </a:p>
          <a:p>
            <a:pPr marL="0" lvl="0" indent="0" algn="l" rtl="0">
              <a:lnSpc>
                <a:spcPct val="100000"/>
              </a:lnSpc>
              <a:spcBef>
                <a:spcPts val="200"/>
              </a:spcBef>
              <a:spcAft>
                <a:spcPts val="0"/>
              </a:spcAft>
              <a:buSzPts val="1200"/>
              <a:buNone/>
            </a:pPr>
            <a:r>
              <a:rPr lang="en-GB" b="1" dirty="0"/>
              <a:t>Anyone driving more than 4 hours must not complete duties with more than 11 hours in.</a:t>
            </a:r>
            <a:endParaRPr b="1" dirty="0"/>
          </a:p>
          <a:p>
            <a:pPr marL="0" lvl="0" indent="0" algn="l" rtl="0">
              <a:lnSpc>
                <a:spcPct val="100000"/>
              </a:lnSpc>
              <a:spcBef>
                <a:spcPts val="200"/>
              </a:spcBef>
              <a:spcAft>
                <a:spcPts val="0"/>
              </a:spcAft>
              <a:buSzPts val="1200"/>
              <a:buNone/>
            </a:pPr>
            <a:r>
              <a:rPr lang="en-GB" b="1" dirty="0"/>
              <a:t>Anyone expecting to work more than 11 hours on any day must not complete duties with more than 4 hours driving</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dirty="0">
                <a:solidFill>
                  <a:srgbClr val="C00000"/>
                </a:solidFill>
              </a:rPr>
              <a:t>Why? What are the benefits?</a:t>
            </a:r>
            <a:endParaRPr dirty="0"/>
          </a:p>
        </p:txBody>
      </p:sp>
      <p:sp>
        <p:nvSpPr>
          <p:cNvPr id="103" name="Google Shape;103;p20"/>
          <p:cNvSpPr txBox="1">
            <a:spLocks noGrp="1"/>
          </p:cNvSpPr>
          <p:nvPr>
            <p:ph type="body" idx="1"/>
          </p:nvPr>
        </p:nvSpPr>
        <p:spPr>
          <a:xfrm>
            <a:off x="293729" y="633682"/>
            <a:ext cx="8556542" cy="1042148"/>
          </a:xfrm>
          <a:prstGeom prst="rect">
            <a:avLst/>
          </a:prstGeom>
          <a:solidFill>
            <a:schemeClr val="lt1"/>
          </a:solidFill>
          <a:ln>
            <a:noFill/>
          </a:ln>
        </p:spPr>
        <p:txBody>
          <a:bodyPr spcFirstLastPara="1" wrap="square" lIns="81000" tIns="81000" rIns="81000" bIns="81000" anchor="t" anchorCtr="0">
            <a:noAutofit/>
          </a:bodyPr>
          <a:lstStyle/>
          <a:p>
            <a:pPr marL="0" lvl="0" indent="0" algn="l" rtl="0">
              <a:lnSpc>
                <a:spcPct val="100000"/>
              </a:lnSpc>
              <a:spcBef>
                <a:spcPts val="200"/>
              </a:spcBef>
              <a:spcAft>
                <a:spcPts val="0"/>
              </a:spcAft>
              <a:buSzPts val="1200"/>
              <a:buNone/>
            </a:pPr>
            <a:r>
              <a:rPr lang="en-GB" dirty="0"/>
              <a:t>The business is under increasing pressure with the current surge in demand &amp; challenges posed by COVID-19:</a:t>
            </a:r>
          </a:p>
          <a:p>
            <a:pPr marL="0" lvl="0" indent="0" algn="l" rtl="0">
              <a:lnSpc>
                <a:spcPct val="100000"/>
              </a:lnSpc>
              <a:spcBef>
                <a:spcPts val="200"/>
              </a:spcBef>
              <a:spcAft>
                <a:spcPts val="0"/>
              </a:spcAft>
              <a:buSzPts val="1200"/>
              <a:buNone/>
            </a:pPr>
            <a:endParaRPr lang="en-GB" dirty="0"/>
          </a:p>
          <a:p>
            <a:pPr marL="0" lvl="0" indent="0" algn="l" rtl="0">
              <a:lnSpc>
                <a:spcPct val="100000"/>
              </a:lnSpc>
              <a:spcBef>
                <a:spcPts val="200"/>
              </a:spcBef>
              <a:spcAft>
                <a:spcPts val="0"/>
              </a:spcAft>
              <a:buSzPts val="1200"/>
              <a:buNone/>
            </a:pPr>
            <a:r>
              <a:rPr lang="en-GB" dirty="0"/>
              <a:t>This is initiative aims to release capacity back into the delivery office by:</a:t>
            </a:r>
          </a:p>
          <a:p>
            <a:pPr marL="0" lvl="0" indent="0" algn="l" rtl="0">
              <a:lnSpc>
                <a:spcPct val="100000"/>
              </a:lnSpc>
              <a:spcBef>
                <a:spcPts val="200"/>
              </a:spcBef>
              <a:spcAft>
                <a:spcPts val="0"/>
              </a:spcAft>
              <a:buSzPts val="1200"/>
              <a:buNone/>
            </a:pPr>
            <a:endParaRPr lang="en-GB" dirty="0"/>
          </a:p>
        </p:txBody>
      </p:sp>
      <p:sp>
        <p:nvSpPr>
          <p:cNvPr id="2" name="Rectangle 1">
            <a:extLst>
              <a:ext uri="{FF2B5EF4-FFF2-40B4-BE49-F238E27FC236}">
                <a16:creationId xmlns:a16="http://schemas.microsoft.com/office/drawing/2014/main" id="{70771E39-1288-4C5F-80F3-8F5A882FCFB0}"/>
              </a:ext>
            </a:extLst>
          </p:cNvPr>
          <p:cNvSpPr/>
          <p:nvPr/>
        </p:nvSpPr>
        <p:spPr>
          <a:xfrm>
            <a:off x="1741393" y="1927962"/>
            <a:ext cx="1775011" cy="1042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Legislative Compliance</a:t>
            </a:r>
          </a:p>
          <a:p>
            <a:pPr algn="ctr"/>
            <a:endParaRPr lang="en-US" sz="1050" dirty="0"/>
          </a:p>
          <a:p>
            <a:pPr algn="ctr"/>
            <a:r>
              <a:rPr lang="en-US" sz="1050" dirty="0"/>
              <a:t>Ensuring only those drivers who legally need to be monitored are recorded</a:t>
            </a:r>
          </a:p>
        </p:txBody>
      </p:sp>
      <p:sp>
        <p:nvSpPr>
          <p:cNvPr id="5" name="Rectangle 4">
            <a:extLst>
              <a:ext uri="{FF2B5EF4-FFF2-40B4-BE49-F238E27FC236}">
                <a16:creationId xmlns:a16="http://schemas.microsoft.com/office/drawing/2014/main" id="{BD20E556-7BB6-449D-8F8B-1292532B6626}"/>
              </a:ext>
            </a:extLst>
          </p:cNvPr>
          <p:cNvSpPr/>
          <p:nvPr/>
        </p:nvSpPr>
        <p:spPr>
          <a:xfrm>
            <a:off x="4964068" y="1927962"/>
            <a:ext cx="1775011" cy="1042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Time Saving</a:t>
            </a:r>
          </a:p>
          <a:p>
            <a:pPr algn="ctr"/>
            <a:endParaRPr lang="en-US" sz="1050" b="1" dirty="0"/>
          </a:p>
          <a:p>
            <a:pPr algn="ctr"/>
            <a:r>
              <a:rPr lang="en-US" sz="1050" dirty="0"/>
              <a:t>Simpler &amp; more efficient process will release time back to the delivery office</a:t>
            </a:r>
          </a:p>
        </p:txBody>
      </p:sp>
      <p:sp>
        <p:nvSpPr>
          <p:cNvPr id="3" name="Arrow: Right 2">
            <a:extLst>
              <a:ext uri="{FF2B5EF4-FFF2-40B4-BE49-F238E27FC236}">
                <a16:creationId xmlns:a16="http://schemas.microsoft.com/office/drawing/2014/main" id="{5DFEB8A9-BDAC-45E1-888D-619080ADCD08}"/>
              </a:ext>
            </a:extLst>
          </p:cNvPr>
          <p:cNvSpPr/>
          <p:nvPr/>
        </p:nvSpPr>
        <p:spPr>
          <a:xfrm>
            <a:off x="3729248" y="2264137"/>
            <a:ext cx="1021976" cy="369795"/>
          </a:xfrm>
          <a:prstGeom prst="rightArrow">
            <a:avLst>
              <a:gd name="adj1" fmla="val 50000"/>
              <a:gd name="adj2" fmla="val 809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8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27F19CB-7DE4-47FD-A13C-427BFFFFBA3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1"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027F19CB-7DE4-47FD-A13C-427BFFFFBA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A6A466A-9F39-41D5-8E67-BEF148366F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5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234CFA64-C206-447C-95E6-94FA82DEE87A}"/>
              </a:ext>
            </a:extLst>
          </p:cNvPr>
          <p:cNvSpPr>
            <a:spLocks noGrp="1"/>
          </p:cNvSpPr>
          <p:nvPr>
            <p:ph type="title"/>
          </p:nvPr>
        </p:nvSpPr>
        <p:spPr/>
        <p:txBody>
          <a:bodyPr/>
          <a:lstStyle/>
          <a:p>
            <a:r>
              <a:rPr lang="en-GB" dirty="0"/>
              <a:t>Visio Flow</a:t>
            </a:r>
          </a:p>
        </p:txBody>
      </p:sp>
      <p:pic>
        <p:nvPicPr>
          <p:cNvPr id="3" name="Picture 2">
            <a:extLst>
              <a:ext uri="{FF2B5EF4-FFF2-40B4-BE49-F238E27FC236}">
                <a16:creationId xmlns:a16="http://schemas.microsoft.com/office/drawing/2014/main" id="{D822837B-1AB0-4BCF-B136-E806CFF3E0F2}"/>
              </a:ext>
            </a:extLst>
          </p:cNvPr>
          <p:cNvPicPr>
            <a:picLocks noChangeAspect="1"/>
          </p:cNvPicPr>
          <p:nvPr/>
        </p:nvPicPr>
        <p:blipFill>
          <a:blip r:embed="rId8"/>
          <a:stretch>
            <a:fillRect/>
          </a:stretch>
        </p:blipFill>
        <p:spPr>
          <a:xfrm>
            <a:off x="93058" y="829338"/>
            <a:ext cx="8957883" cy="3112521"/>
          </a:xfrm>
          <a:prstGeom prst="rect">
            <a:avLst/>
          </a:prstGeom>
        </p:spPr>
      </p:pic>
    </p:spTree>
    <p:extLst>
      <p:ext uri="{BB962C8B-B14F-4D97-AF65-F5344CB8AC3E}">
        <p14:creationId xmlns:p14="http://schemas.microsoft.com/office/powerpoint/2010/main" val="250039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a:solidFill>
                  <a:srgbClr val="C00000"/>
                </a:solidFill>
              </a:rPr>
              <a:t>Baseline</a:t>
            </a:r>
            <a:endParaRPr/>
          </a:p>
        </p:txBody>
      </p:sp>
      <p:sp>
        <p:nvSpPr>
          <p:cNvPr id="169" name="Google Shape;169;p26"/>
          <p:cNvSpPr txBox="1">
            <a:spLocks noGrp="1"/>
          </p:cNvSpPr>
          <p:nvPr>
            <p:ph type="body" idx="1"/>
          </p:nvPr>
        </p:nvSpPr>
        <p:spPr>
          <a:xfrm>
            <a:off x="245508" y="795522"/>
            <a:ext cx="4278271" cy="3169575"/>
          </a:xfrm>
          <a:prstGeom prst="rect">
            <a:avLst/>
          </a:prstGeom>
          <a:solidFill>
            <a:schemeClr val="lt1"/>
          </a:solidFill>
          <a:ln>
            <a:noFill/>
          </a:ln>
        </p:spPr>
        <p:txBody>
          <a:bodyPr spcFirstLastPara="1" wrap="square" lIns="81000" tIns="81000" rIns="81000" bIns="81000" anchor="t" anchorCtr="0">
            <a:noAutofit/>
          </a:bodyPr>
          <a:lstStyle/>
          <a:p>
            <a:pPr marL="0" lvl="0" indent="0"/>
            <a:r>
              <a:rPr lang="en-GB" dirty="0"/>
              <a:t>To be able to complete the weekly recording of the drivers hours in the monitoring spreadsheet each Delivery Office needs to understand its baseline data on all duties service time and driving content.</a:t>
            </a:r>
          </a:p>
          <a:p>
            <a:pPr marL="0" lvl="0" indent="0"/>
            <a:endParaRPr lang="en-GB" dirty="0"/>
          </a:p>
          <a:p>
            <a:pPr marL="0" lvl="0" indent="0"/>
            <a:r>
              <a:rPr lang="en-GB" dirty="0"/>
              <a:t>If available use Trimble data or Shrewsbury system data on driving content</a:t>
            </a:r>
          </a:p>
          <a:p>
            <a:pPr marL="0" lvl="0" indent="0"/>
            <a:endParaRPr lang="en-GB" dirty="0"/>
          </a:p>
          <a:p>
            <a:pPr marL="0" lvl="0" indent="0"/>
            <a:r>
              <a:rPr lang="en-GB" dirty="0"/>
              <a:t>If this is not available then complete the Average Call Rate Driving Time Master Excel file</a:t>
            </a:r>
          </a:p>
          <a:p>
            <a:pPr marL="0" lvl="0" indent="0"/>
            <a:endParaRPr lang="en-GB" dirty="0"/>
          </a:p>
          <a:p>
            <a:pPr marL="0" lvl="0" indent="0"/>
            <a:r>
              <a:rPr lang="en-GB" dirty="0"/>
              <a:t>Input baseline data in to the input tab on the Drivers Hours Monitor spreadsheet</a:t>
            </a:r>
          </a:p>
          <a:p>
            <a:pPr marL="0" lvl="0" indent="0" algn="l" rtl="0">
              <a:lnSpc>
                <a:spcPct val="100000"/>
              </a:lnSpc>
              <a:spcBef>
                <a:spcPts val="200"/>
              </a:spcBef>
              <a:spcAft>
                <a:spcPts val="0"/>
              </a:spcAft>
              <a:buSzPts val="1200"/>
              <a:buNone/>
            </a:pPr>
            <a:endParaRPr sz="800" dirty="0"/>
          </a:p>
        </p:txBody>
      </p:sp>
      <p:pic>
        <p:nvPicPr>
          <p:cNvPr id="2" name="Picture 1">
            <a:extLst>
              <a:ext uri="{FF2B5EF4-FFF2-40B4-BE49-F238E27FC236}">
                <a16:creationId xmlns:a16="http://schemas.microsoft.com/office/drawing/2014/main" id="{19867949-3A0D-411A-A455-8B0CE81CF021}"/>
              </a:ext>
            </a:extLst>
          </p:cNvPr>
          <p:cNvPicPr>
            <a:picLocks noChangeAspect="1"/>
          </p:cNvPicPr>
          <p:nvPr/>
        </p:nvPicPr>
        <p:blipFill>
          <a:blip r:embed="rId3"/>
          <a:stretch>
            <a:fillRect/>
          </a:stretch>
        </p:blipFill>
        <p:spPr>
          <a:xfrm>
            <a:off x="4620223" y="963284"/>
            <a:ext cx="4002153" cy="2834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a:solidFill>
                  <a:srgbClr val="C00000"/>
                </a:solidFill>
              </a:rPr>
              <a:t>Scenario 1</a:t>
            </a:r>
            <a:endParaRPr/>
          </a:p>
        </p:txBody>
      </p:sp>
      <p:pic>
        <p:nvPicPr>
          <p:cNvPr id="115" name="Google Shape;115;p22" descr="Female clipart postal worker, Picture #1593390 female clipart ..."/>
          <p:cNvPicPr preferRelativeResize="0"/>
          <p:nvPr/>
        </p:nvPicPr>
        <p:blipFill rotWithShape="1">
          <a:blip r:embed="rId3">
            <a:alphaModFix/>
          </a:blip>
          <a:srcRect l="23222" r="21720"/>
          <a:stretch/>
        </p:blipFill>
        <p:spPr>
          <a:xfrm>
            <a:off x="403412" y="833717"/>
            <a:ext cx="2823882" cy="2991970"/>
          </a:xfrm>
          <a:prstGeom prst="rect">
            <a:avLst/>
          </a:prstGeom>
          <a:noFill/>
          <a:ln>
            <a:noFill/>
          </a:ln>
        </p:spPr>
      </p:pic>
      <p:sp>
        <p:nvSpPr>
          <p:cNvPr id="116" name="Google Shape;116;p22"/>
          <p:cNvSpPr/>
          <p:nvPr/>
        </p:nvSpPr>
        <p:spPr>
          <a:xfrm>
            <a:off x="2635626" y="591671"/>
            <a:ext cx="2911286" cy="1349569"/>
          </a:xfrm>
          <a:prstGeom prst="wedgeRoundRectCallout">
            <a:avLst>
              <a:gd name="adj1" fmla="val -42500"/>
              <a:gd name="adj2" fmla="val 67947"/>
              <a:gd name="adj3"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22"/>
          <p:cNvSpPr/>
          <p:nvPr/>
        </p:nvSpPr>
        <p:spPr>
          <a:xfrm>
            <a:off x="2810433" y="884299"/>
            <a:ext cx="2736479" cy="76431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John completes his standard shift &amp; drives for 2 hours.</a:t>
            </a:r>
            <a:endParaRPr/>
          </a:p>
          <a:p>
            <a:pPr marL="0" marR="0" lvl="0" indent="0" algn="l" rtl="0">
              <a:lnSpc>
                <a:spcPct val="100000"/>
              </a:lnSpc>
              <a:spcBef>
                <a:spcPts val="200"/>
              </a:spcBef>
              <a:spcAft>
                <a:spcPts val="0"/>
              </a:spcAft>
              <a:buNone/>
            </a:pPr>
            <a:r>
              <a:rPr lang="en-GB" sz="1400" b="0" i="0" u="none" strike="noStrike" cap="none">
                <a:solidFill>
                  <a:srgbClr val="000000"/>
                </a:solidFill>
                <a:latin typeface="Arial"/>
                <a:ea typeface="Arial"/>
                <a:cs typeface="Arial"/>
                <a:sym typeface="Arial"/>
              </a:rPr>
              <a:t>His net duty time is </a:t>
            </a:r>
            <a:r>
              <a:rPr lang="en-GB"/>
              <a:t>9</a:t>
            </a:r>
            <a:r>
              <a:rPr lang="en-GB" sz="1400" b="0" i="0" u="none" strike="noStrike" cap="none">
                <a:solidFill>
                  <a:srgbClr val="000000"/>
                </a:solidFill>
                <a:latin typeface="Arial"/>
                <a:ea typeface="Arial"/>
                <a:cs typeface="Arial"/>
                <a:sym typeface="Arial"/>
              </a:rPr>
              <a:t> hours</a:t>
            </a:r>
            <a:endParaRPr/>
          </a:p>
        </p:txBody>
      </p:sp>
      <p:sp>
        <p:nvSpPr>
          <p:cNvPr id="118" name="Google Shape;118;p22"/>
          <p:cNvSpPr/>
          <p:nvPr/>
        </p:nvSpPr>
        <p:spPr>
          <a:xfrm>
            <a:off x="5385546" y="2716306"/>
            <a:ext cx="3469341" cy="1270512"/>
          </a:xfrm>
          <a:prstGeom prst="roundRect">
            <a:avLst>
              <a:gd name="adj" fmla="val 16667"/>
            </a:avLst>
          </a:prstGeom>
          <a:solidFill>
            <a:schemeClr val="lt1"/>
          </a:solidFill>
          <a:ln w="25400" cap="flat" cmpd="sng">
            <a:solidFill>
              <a:srgbClr val="BA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 name="Google Shape;119;p22"/>
          <p:cNvSpPr/>
          <p:nvPr/>
        </p:nvSpPr>
        <p:spPr>
          <a:xfrm>
            <a:off x="5565960" y="2820525"/>
            <a:ext cx="310851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John does not need to be monitored</a:t>
            </a:r>
            <a:endParaRPr/>
          </a:p>
        </p:txBody>
      </p:sp>
      <p:pic>
        <p:nvPicPr>
          <p:cNvPr id="120" name="Google Shape;120;p22" descr="X button - Free interface icons"/>
          <p:cNvPicPr preferRelativeResize="0"/>
          <p:nvPr/>
        </p:nvPicPr>
        <p:blipFill rotWithShape="1">
          <a:blip r:embed="rId4">
            <a:alphaModFix/>
          </a:blip>
          <a:srcRect l="23015" t="871" r="24190" b="871"/>
          <a:stretch/>
        </p:blipFill>
        <p:spPr>
          <a:xfrm>
            <a:off x="4572000" y="3351562"/>
            <a:ext cx="759759" cy="742355"/>
          </a:xfrm>
          <a:prstGeom prst="rect">
            <a:avLst/>
          </a:prstGeom>
          <a:noFill/>
          <a:ln>
            <a:noFill/>
          </a:ln>
        </p:spPr>
      </p:pic>
      <p:sp>
        <p:nvSpPr>
          <p:cNvPr id="121" name="Google Shape;121;p22"/>
          <p:cNvSpPr/>
          <p:nvPr/>
        </p:nvSpPr>
        <p:spPr>
          <a:xfrm>
            <a:off x="5592856" y="3121889"/>
            <a:ext cx="83708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Why?</a:t>
            </a:r>
            <a:endParaRPr/>
          </a:p>
        </p:txBody>
      </p:sp>
      <p:sp>
        <p:nvSpPr>
          <p:cNvPr id="122" name="Google Shape;122;p22"/>
          <p:cNvSpPr/>
          <p:nvPr/>
        </p:nvSpPr>
        <p:spPr>
          <a:xfrm>
            <a:off x="5592856" y="3380939"/>
            <a:ext cx="3262030" cy="456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He is driving less than 4 hours</a:t>
            </a:r>
            <a:endParaRPr/>
          </a:p>
          <a:p>
            <a:pPr marL="0" marR="0" lvl="0" indent="0" algn="l" rtl="0">
              <a:lnSpc>
                <a:spcPct val="100000"/>
              </a:lnSpc>
              <a:spcBef>
                <a:spcPts val="200"/>
              </a:spcBef>
              <a:spcAft>
                <a:spcPts val="0"/>
              </a:spcAft>
              <a:buNone/>
            </a:pPr>
            <a:r>
              <a:rPr lang="en-GB" sz="1100" b="0" i="0" u="none" strike="noStrike" cap="none">
                <a:solidFill>
                  <a:srgbClr val="000000"/>
                </a:solidFill>
                <a:latin typeface="Arial"/>
                <a:ea typeface="Arial"/>
                <a:cs typeface="Arial"/>
                <a:sym typeface="Arial"/>
              </a:rPr>
              <a:t>He is working less than 11 hours net duty time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descr="Check mark Checkbox Computer Icons Resort - Green Tick Icon png ..."/>
          <p:cNvPicPr preferRelativeResize="0"/>
          <p:nvPr/>
        </p:nvPicPr>
        <p:blipFill rotWithShape="1">
          <a:blip r:embed="rId3">
            <a:alphaModFix/>
          </a:blip>
          <a:srcRect/>
          <a:stretch/>
        </p:blipFill>
        <p:spPr>
          <a:xfrm>
            <a:off x="4571998" y="3351561"/>
            <a:ext cx="759759" cy="759759"/>
          </a:xfrm>
          <a:prstGeom prst="rect">
            <a:avLst/>
          </a:prstGeom>
          <a:noFill/>
          <a:ln>
            <a:noFill/>
          </a:ln>
        </p:spPr>
      </p:pic>
      <p:sp>
        <p:nvSpPr>
          <p:cNvPr id="128" name="Google Shape;128;p23"/>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a:solidFill>
                  <a:srgbClr val="C00000"/>
                </a:solidFill>
              </a:rPr>
              <a:t>Scenario 2</a:t>
            </a:r>
            <a:endParaRPr/>
          </a:p>
        </p:txBody>
      </p:sp>
      <p:pic>
        <p:nvPicPr>
          <p:cNvPr id="129" name="Google Shape;129;p23" descr="Coming Soon - Play Avenue"/>
          <p:cNvPicPr preferRelativeResize="0"/>
          <p:nvPr/>
        </p:nvPicPr>
        <p:blipFill rotWithShape="1">
          <a:blip r:embed="rId4">
            <a:alphaModFix/>
          </a:blip>
          <a:srcRect/>
          <a:stretch/>
        </p:blipFill>
        <p:spPr>
          <a:xfrm>
            <a:off x="216793" y="611841"/>
            <a:ext cx="2726674" cy="3778624"/>
          </a:xfrm>
          <a:prstGeom prst="rect">
            <a:avLst/>
          </a:prstGeom>
          <a:noFill/>
          <a:ln>
            <a:noFill/>
          </a:ln>
        </p:spPr>
      </p:pic>
      <p:sp>
        <p:nvSpPr>
          <p:cNvPr id="130" name="Google Shape;130;p23"/>
          <p:cNvSpPr/>
          <p:nvPr/>
        </p:nvSpPr>
        <p:spPr>
          <a:xfrm>
            <a:off x="2635626" y="591671"/>
            <a:ext cx="2911286" cy="1349569"/>
          </a:xfrm>
          <a:prstGeom prst="wedgeRoundRectCallout">
            <a:avLst>
              <a:gd name="adj1" fmla="val -42500"/>
              <a:gd name="adj2" fmla="val 67947"/>
              <a:gd name="adj3"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23"/>
          <p:cNvSpPr/>
          <p:nvPr/>
        </p:nvSpPr>
        <p:spPr>
          <a:xfrm>
            <a:off x="2810433" y="884299"/>
            <a:ext cx="2736479" cy="76431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Ross completes his standard shift &amp; drives for 4.5 hours.</a:t>
            </a:r>
            <a:endParaRPr/>
          </a:p>
          <a:p>
            <a:pPr marL="0" marR="0" lvl="0" indent="0" algn="l" rtl="0">
              <a:lnSpc>
                <a:spcPct val="100000"/>
              </a:lnSpc>
              <a:spcBef>
                <a:spcPts val="200"/>
              </a:spcBef>
              <a:spcAft>
                <a:spcPts val="0"/>
              </a:spcAft>
              <a:buNone/>
            </a:pPr>
            <a:r>
              <a:rPr lang="en-GB" sz="1400" b="0" i="0" u="none" strike="noStrike" cap="none">
                <a:solidFill>
                  <a:srgbClr val="000000"/>
                </a:solidFill>
                <a:latin typeface="Arial"/>
                <a:ea typeface="Arial"/>
                <a:cs typeface="Arial"/>
                <a:sym typeface="Arial"/>
              </a:rPr>
              <a:t>His net duty time is 9 hours</a:t>
            </a:r>
            <a:endParaRPr/>
          </a:p>
        </p:txBody>
      </p:sp>
      <p:sp>
        <p:nvSpPr>
          <p:cNvPr id="132" name="Google Shape;132;p23"/>
          <p:cNvSpPr/>
          <p:nvPr/>
        </p:nvSpPr>
        <p:spPr>
          <a:xfrm>
            <a:off x="5385546" y="2716305"/>
            <a:ext cx="3469341" cy="1349569"/>
          </a:xfrm>
          <a:prstGeom prst="roundRect">
            <a:avLst>
              <a:gd name="adj" fmla="val 16667"/>
            </a:avLst>
          </a:prstGeom>
          <a:solidFill>
            <a:schemeClr val="lt1"/>
          </a:solidFill>
          <a:ln w="25400" cap="flat" cmpd="sng">
            <a:solidFill>
              <a:srgbClr val="82C8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23"/>
          <p:cNvSpPr/>
          <p:nvPr/>
        </p:nvSpPr>
        <p:spPr>
          <a:xfrm>
            <a:off x="5565960" y="2820525"/>
            <a:ext cx="310851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Ross does need to be monitored</a:t>
            </a:r>
            <a:endParaRPr/>
          </a:p>
        </p:txBody>
      </p:sp>
      <p:sp>
        <p:nvSpPr>
          <p:cNvPr id="134" name="Google Shape;134;p23"/>
          <p:cNvSpPr/>
          <p:nvPr/>
        </p:nvSpPr>
        <p:spPr>
          <a:xfrm>
            <a:off x="5592856" y="3121889"/>
            <a:ext cx="83708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Why?</a:t>
            </a:r>
            <a:endParaRPr/>
          </a:p>
        </p:txBody>
      </p:sp>
      <p:sp>
        <p:nvSpPr>
          <p:cNvPr id="135" name="Google Shape;135;p23"/>
          <p:cNvSpPr/>
          <p:nvPr/>
        </p:nvSpPr>
        <p:spPr>
          <a:xfrm>
            <a:off x="5592856" y="3380939"/>
            <a:ext cx="3262030" cy="625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He is driving more than 4 hours</a:t>
            </a:r>
            <a:endParaRPr/>
          </a:p>
          <a:p>
            <a:pPr marL="0" marR="0" lvl="0" indent="0" algn="l" rtl="0">
              <a:lnSpc>
                <a:spcPct val="100000"/>
              </a:lnSpc>
              <a:spcBef>
                <a:spcPts val="200"/>
              </a:spcBef>
              <a:spcAft>
                <a:spcPts val="0"/>
              </a:spcAft>
              <a:buNone/>
            </a:pPr>
            <a:r>
              <a:rPr lang="en-GB" sz="1100" b="0" i="0" u="none" strike="noStrike" cap="none">
                <a:solidFill>
                  <a:srgbClr val="000000"/>
                </a:solidFill>
                <a:latin typeface="Arial"/>
                <a:ea typeface="Arial"/>
                <a:cs typeface="Arial"/>
                <a:sym typeface="Arial"/>
              </a:rPr>
              <a:t>We need to ensure he does not work more than 11 hours net duty time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a:solidFill>
                  <a:srgbClr val="C00000"/>
                </a:solidFill>
              </a:rPr>
              <a:t>Scenario 3</a:t>
            </a:r>
            <a:endParaRPr/>
          </a:p>
        </p:txBody>
      </p:sp>
      <p:pic>
        <p:nvPicPr>
          <p:cNvPr id="141" name="Google Shape;141;p24"/>
          <p:cNvPicPr preferRelativeResize="0"/>
          <p:nvPr/>
        </p:nvPicPr>
        <p:blipFill rotWithShape="1">
          <a:blip r:embed="rId3">
            <a:alphaModFix/>
          </a:blip>
          <a:srcRect/>
          <a:stretch/>
        </p:blipFill>
        <p:spPr>
          <a:xfrm>
            <a:off x="712878" y="782858"/>
            <a:ext cx="1577757" cy="3415553"/>
          </a:xfrm>
          <a:prstGeom prst="rect">
            <a:avLst/>
          </a:prstGeom>
          <a:noFill/>
          <a:ln>
            <a:noFill/>
          </a:ln>
        </p:spPr>
      </p:pic>
      <p:sp>
        <p:nvSpPr>
          <p:cNvPr id="142" name="Google Shape;142;p24"/>
          <p:cNvSpPr/>
          <p:nvPr/>
        </p:nvSpPr>
        <p:spPr>
          <a:xfrm>
            <a:off x="2635626" y="591671"/>
            <a:ext cx="2911286" cy="1349569"/>
          </a:xfrm>
          <a:prstGeom prst="wedgeRoundRectCallout">
            <a:avLst>
              <a:gd name="adj1" fmla="val -42500"/>
              <a:gd name="adj2" fmla="val 67947"/>
              <a:gd name="adj3"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24"/>
          <p:cNvSpPr/>
          <p:nvPr/>
        </p:nvSpPr>
        <p:spPr>
          <a:xfrm>
            <a:off x="2723029" y="668855"/>
            <a:ext cx="2736479" cy="1195199"/>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Jess completes her standard shift &amp; then completes an overtime duty. She drives for 2.5 hours.</a:t>
            </a:r>
            <a:endParaRPr/>
          </a:p>
          <a:p>
            <a:pPr marL="0" marR="0" lvl="0" indent="0" algn="l" rtl="0">
              <a:lnSpc>
                <a:spcPct val="100000"/>
              </a:lnSpc>
              <a:spcBef>
                <a:spcPts val="200"/>
              </a:spcBef>
              <a:spcAft>
                <a:spcPts val="0"/>
              </a:spcAft>
              <a:buNone/>
            </a:pPr>
            <a:r>
              <a:rPr lang="en-GB" sz="1400" b="0" i="0" u="none" strike="noStrike" cap="none">
                <a:solidFill>
                  <a:srgbClr val="000000"/>
                </a:solidFill>
                <a:latin typeface="Arial"/>
                <a:ea typeface="Arial"/>
                <a:cs typeface="Arial"/>
                <a:sym typeface="Arial"/>
              </a:rPr>
              <a:t>H</a:t>
            </a:r>
            <a:r>
              <a:rPr lang="en-GB"/>
              <a:t>er</a:t>
            </a:r>
            <a:r>
              <a:rPr lang="en-GB" sz="1400" b="0" i="0" u="none" strike="noStrike" cap="none">
                <a:solidFill>
                  <a:srgbClr val="000000"/>
                </a:solidFill>
                <a:latin typeface="Arial"/>
                <a:ea typeface="Arial"/>
                <a:cs typeface="Arial"/>
                <a:sym typeface="Arial"/>
              </a:rPr>
              <a:t> net duty time is 14 hours</a:t>
            </a:r>
            <a:endParaRPr/>
          </a:p>
        </p:txBody>
      </p:sp>
      <p:sp>
        <p:nvSpPr>
          <p:cNvPr id="144" name="Google Shape;144;p24"/>
          <p:cNvSpPr/>
          <p:nvPr/>
        </p:nvSpPr>
        <p:spPr>
          <a:xfrm>
            <a:off x="5385546" y="2716305"/>
            <a:ext cx="3469341" cy="1349569"/>
          </a:xfrm>
          <a:prstGeom prst="roundRect">
            <a:avLst>
              <a:gd name="adj" fmla="val 16667"/>
            </a:avLst>
          </a:prstGeom>
          <a:solidFill>
            <a:schemeClr val="lt1"/>
          </a:solidFill>
          <a:ln w="25400" cap="flat" cmpd="sng">
            <a:solidFill>
              <a:srgbClr val="82C8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24"/>
          <p:cNvSpPr/>
          <p:nvPr/>
        </p:nvSpPr>
        <p:spPr>
          <a:xfrm>
            <a:off x="5565960" y="2820525"/>
            <a:ext cx="310851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Jess does need to be monitored</a:t>
            </a:r>
            <a:endParaRPr/>
          </a:p>
        </p:txBody>
      </p:sp>
      <p:pic>
        <p:nvPicPr>
          <p:cNvPr id="146" name="Google Shape;146;p24" descr="X button - Free interface icons"/>
          <p:cNvPicPr preferRelativeResize="0"/>
          <p:nvPr/>
        </p:nvPicPr>
        <p:blipFill rotWithShape="1">
          <a:blip r:embed="rId4">
            <a:alphaModFix/>
          </a:blip>
          <a:srcRect l="23015" t="871" r="24190" b="871"/>
          <a:stretch/>
        </p:blipFill>
        <p:spPr>
          <a:xfrm>
            <a:off x="4572000" y="3351562"/>
            <a:ext cx="759759" cy="742355"/>
          </a:xfrm>
          <a:prstGeom prst="rect">
            <a:avLst/>
          </a:prstGeom>
          <a:noFill/>
          <a:ln>
            <a:noFill/>
          </a:ln>
        </p:spPr>
      </p:pic>
      <p:sp>
        <p:nvSpPr>
          <p:cNvPr id="147" name="Google Shape;147;p24"/>
          <p:cNvSpPr/>
          <p:nvPr/>
        </p:nvSpPr>
        <p:spPr>
          <a:xfrm>
            <a:off x="5592856" y="3121889"/>
            <a:ext cx="83708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Why?</a:t>
            </a:r>
            <a:endParaRPr/>
          </a:p>
        </p:txBody>
      </p:sp>
      <p:sp>
        <p:nvSpPr>
          <p:cNvPr id="148" name="Google Shape;148;p24"/>
          <p:cNvSpPr/>
          <p:nvPr/>
        </p:nvSpPr>
        <p:spPr>
          <a:xfrm>
            <a:off x="5592856" y="3380939"/>
            <a:ext cx="3262030" cy="625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She is working more than 11 hours net duty time</a:t>
            </a:r>
            <a:endParaRPr/>
          </a:p>
          <a:p>
            <a:pPr marL="0" marR="0" lvl="0" indent="0" algn="l" rtl="0">
              <a:lnSpc>
                <a:spcPct val="100000"/>
              </a:lnSpc>
              <a:spcBef>
                <a:spcPts val="200"/>
              </a:spcBef>
              <a:spcAft>
                <a:spcPts val="0"/>
              </a:spcAft>
              <a:buNone/>
            </a:pPr>
            <a:r>
              <a:rPr lang="en-GB" sz="1100" b="0" i="0" u="none" strike="noStrike" cap="none">
                <a:solidFill>
                  <a:srgbClr val="000000"/>
                </a:solidFill>
                <a:latin typeface="Arial"/>
                <a:ea typeface="Arial"/>
                <a:cs typeface="Arial"/>
                <a:sym typeface="Arial"/>
              </a:rPr>
              <a:t>We need to ensure she does not drive more than 4 hours for the remainder of this week.</a:t>
            </a:r>
            <a:endParaRPr/>
          </a:p>
        </p:txBody>
      </p:sp>
      <p:pic>
        <p:nvPicPr>
          <p:cNvPr id="149" name="Google Shape;149;p24" descr="Check mark Checkbox Computer Icons Resort - Green Tick Icon png ..."/>
          <p:cNvPicPr preferRelativeResize="0"/>
          <p:nvPr/>
        </p:nvPicPr>
        <p:blipFill rotWithShape="1">
          <a:blip r:embed="rId5">
            <a:alphaModFix/>
          </a:blip>
          <a:srcRect/>
          <a:stretch/>
        </p:blipFill>
        <p:spPr>
          <a:xfrm>
            <a:off x="4571998" y="3351561"/>
            <a:ext cx="759759" cy="7597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216793" y="213293"/>
            <a:ext cx="8310600" cy="2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1600"/>
              <a:buFont typeface="Arial"/>
              <a:buNone/>
            </a:pPr>
            <a:r>
              <a:rPr lang="en-GB" sz="1600">
                <a:solidFill>
                  <a:srgbClr val="C00000"/>
                </a:solidFill>
              </a:rPr>
              <a:t>Scenario 4</a:t>
            </a:r>
            <a:endParaRPr/>
          </a:p>
        </p:txBody>
      </p:sp>
      <p:pic>
        <p:nvPicPr>
          <p:cNvPr id="155" name="Google Shape;155;p25"/>
          <p:cNvPicPr preferRelativeResize="0"/>
          <p:nvPr/>
        </p:nvPicPr>
        <p:blipFill rotWithShape="1">
          <a:blip r:embed="rId3">
            <a:alphaModFix/>
          </a:blip>
          <a:srcRect/>
          <a:stretch/>
        </p:blipFill>
        <p:spPr>
          <a:xfrm>
            <a:off x="317315" y="1385478"/>
            <a:ext cx="3977428" cy="2642347"/>
          </a:xfrm>
          <a:prstGeom prst="rect">
            <a:avLst/>
          </a:prstGeom>
          <a:noFill/>
          <a:ln>
            <a:noFill/>
          </a:ln>
        </p:spPr>
      </p:pic>
      <p:sp>
        <p:nvSpPr>
          <p:cNvPr id="156" name="Google Shape;156;p25"/>
          <p:cNvSpPr/>
          <p:nvPr/>
        </p:nvSpPr>
        <p:spPr>
          <a:xfrm>
            <a:off x="2635626" y="591671"/>
            <a:ext cx="2911286" cy="1349569"/>
          </a:xfrm>
          <a:prstGeom prst="wedgeRoundRectCallout">
            <a:avLst>
              <a:gd name="adj1" fmla="val -42500"/>
              <a:gd name="adj2" fmla="val 67947"/>
              <a:gd name="adj3"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25"/>
          <p:cNvSpPr/>
          <p:nvPr/>
        </p:nvSpPr>
        <p:spPr>
          <a:xfrm>
            <a:off x="2810433" y="763331"/>
            <a:ext cx="2736479" cy="979755"/>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Paul completes his standard shift &amp; completes an overtime duty. He drives for 5 hours.</a:t>
            </a:r>
            <a:endParaRPr/>
          </a:p>
          <a:p>
            <a:pPr marL="0" marR="0" lvl="0" indent="0" algn="l" rtl="0">
              <a:lnSpc>
                <a:spcPct val="100000"/>
              </a:lnSpc>
              <a:spcBef>
                <a:spcPts val="200"/>
              </a:spcBef>
              <a:spcAft>
                <a:spcPts val="0"/>
              </a:spcAft>
              <a:buNone/>
            </a:pPr>
            <a:r>
              <a:rPr lang="en-GB" sz="1400" b="0" i="0" u="none" strike="noStrike" cap="none">
                <a:solidFill>
                  <a:srgbClr val="000000"/>
                </a:solidFill>
                <a:latin typeface="Arial"/>
                <a:ea typeface="Arial"/>
                <a:cs typeface="Arial"/>
                <a:sym typeface="Arial"/>
              </a:rPr>
              <a:t>His net duty time is 14 hours</a:t>
            </a:r>
            <a:endParaRPr/>
          </a:p>
        </p:txBody>
      </p:sp>
      <p:sp>
        <p:nvSpPr>
          <p:cNvPr id="158" name="Google Shape;158;p25"/>
          <p:cNvSpPr/>
          <p:nvPr/>
        </p:nvSpPr>
        <p:spPr>
          <a:xfrm>
            <a:off x="5385546" y="2716306"/>
            <a:ext cx="3469341" cy="1270512"/>
          </a:xfrm>
          <a:prstGeom prst="roundRect">
            <a:avLst>
              <a:gd name="adj" fmla="val 16667"/>
            </a:avLst>
          </a:prstGeom>
          <a:solidFill>
            <a:schemeClr val="lt1"/>
          </a:solidFill>
          <a:ln w="25400" cap="flat" cmpd="sng">
            <a:solidFill>
              <a:srgbClr val="ED1B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25"/>
          <p:cNvSpPr/>
          <p:nvPr/>
        </p:nvSpPr>
        <p:spPr>
          <a:xfrm>
            <a:off x="5565960" y="2820525"/>
            <a:ext cx="310851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Paul is in breach of the legislation</a:t>
            </a:r>
            <a:endParaRPr/>
          </a:p>
        </p:txBody>
      </p:sp>
      <p:pic>
        <p:nvPicPr>
          <p:cNvPr id="160" name="Google Shape;160;p25" descr="X button - Free interface icons"/>
          <p:cNvPicPr preferRelativeResize="0"/>
          <p:nvPr/>
        </p:nvPicPr>
        <p:blipFill rotWithShape="1">
          <a:blip r:embed="rId4">
            <a:alphaModFix/>
          </a:blip>
          <a:srcRect l="23015" t="871" r="24190" b="871"/>
          <a:stretch/>
        </p:blipFill>
        <p:spPr>
          <a:xfrm>
            <a:off x="4572000" y="3351562"/>
            <a:ext cx="759759" cy="742355"/>
          </a:xfrm>
          <a:prstGeom prst="rect">
            <a:avLst/>
          </a:prstGeom>
          <a:noFill/>
          <a:ln>
            <a:noFill/>
          </a:ln>
        </p:spPr>
      </p:pic>
      <p:sp>
        <p:nvSpPr>
          <p:cNvPr id="161" name="Google Shape;161;p25"/>
          <p:cNvSpPr/>
          <p:nvPr/>
        </p:nvSpPr>
        <p:spPr>
          <a:xfrm>
            <a:off x="5592856" y="3121889"/>
            <a:ext cx="83708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Why?</a:t>
            </a:r>
            <a:endParaRPr/>
          </a:p>
        </p:txBody>
      </p:sp>
      <p:sp>
        <p:nvSpPr>
          <p:cNvPr id="162" name="Google Shape;162;p25"/>
          <p:cNvSpPr/>
          <p:nvPr/>
        </p:nvSpPr>
        <p:spPr>
          <a:xfrm>
            <a:off x="5592856" y="3380939"/>
            <a:ext cx="3262030"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He is driving more than 4 hours &amp; he is working more than 11 hours net duty time</a:t>
            </a:r>
            <a:endParaRPr/>
          </a:p>
        </p:txBody>
      </p:sp>
      <p:pic>
        <p:nvPicPr>
          <p:cNvPr id="163" name="Google Shape;163;p25" descr="Attention"/>
          <p:cNvPicPr preferRelativeResize="0"/>
          <p:nvPr/>
        </p:nvPicPr>
        <p:blipFill rotWithShape="1">
          <a:blip r:embed="rId5">
            <a:alphaModFix/>
          </a:blip>
          <a:srcRect l="12165" t="9332" r="11613" b="7412"/>
          <a:stretch/>
        </p:blipFill>
        <p:spPr>
          <a:xfrm>
            <a:off x="4502053" y="3285469"/>
            <a:ext cx="844998" cy="808448"/>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72,11,What if I don’t know my baseline driving tim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7qDYSISVBQ0Z5qGFZ44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E0301E"/>
      </a:dk2>
      <a:lt2>
        <a:srgbClr val="FFFFFF"/>
      </a:lt2>
      <a:accent1>
        <a:srgbClr val="FF0000"/>
      </a:accent1>
      <a:accent2>
        <a:srgbClr val="A5A5A5"/>
      </a:accent2>
      <a:accent3>
        <a:srgbClr val="D8D8D8"/>
      </a:accent3>
      <a:accent4>
        <a:srgbClr val="E0301E"/>
      </a:accent4>
      <a:accent5>
        <a:srgbClr val="A5A5A5"/>
      </a:accent5>
      <a:accent6>
        <a:srgbClr val="D8D8D8"/>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551D11F37D54409CB81EB7F2957EE8" ma:contentTypeVersion="9" ma:contentTypeDescription="Create a new document." ma:contentTypeScope="" ma:versionID="a24605c347e9f292fe5ccd0731bbc67e">
  <xsd:schema xmlns:xsd="http://www.w3.org/2001/XMLSchema" xmlns:xs="http://www.w3.org/2001/XMLSchema" xmlns:p="http://schemas.microsoft.com/office/2006/metadata/properties" xmlns:ns2="59056567-5eb0-48df-8d0a-99973c9f0a56" xmlns:ns3="a14424d1-82cd-48c6-b462-cc66662e410e" targetNamespace="http://schemas.microsoft.com/office/2006/metadata/properties" ma:root="true" ma:fieldsID="678ec646d1af06ec0625167d9edf24b7" ns2:_="" ns3:_="">
    <xsd:import namespace="59056567-5eb0-48df-8d0a-99973c9f0a56"/>
    <xsd:import namespace="a14424d1-82cd-48c6-b462-cc66662e41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56567-5eb0-48df-8d0a-99973c9f0a5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424d1-82cd-48c6-b462-cc66662e410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57215E-A663-4BFF-BA02-3130264FAB1D}"/>
</file>

<file path=customXml/itemProps2.xml><?xml version="1.0" encoding="utf-8"?>
<ds:datastoreItem xmlns:ds="http://schemas.openxmlformats.org/officeDocument/2006/customXml" ds:itemID="{B64F9FF3-A935-4EE3-873D-C01ACDB8159E}"/>
</file>

<file path=customXml/itemProps3.xml><?xml version="1.0" encoding="utf-8"?>
<ds:datastoreItem xmlns:ds="http://schemas.openxmlformats.org/officeDocument/2006/customXml" ds:itemID="{3705F920-CB83-468A-8764-346B49EE73B6}"/>
</file>

<file path=docProps/app.xml><?xml version="1.0" encoding="utf-8"?>
<Properties xmlns="http://schemas.openxmlformats.org/officeDocument/2006/extended-properties" xmlns:vt="http://schemas.openxmlformats.org/officeDocument/2006/docPropsVTypes">
  <TotalTime>1870</TotalTime>
  <Words>990</Words>
  <Application>Microsoft Office PowerPoint</Application>
  <PresentationFormat>On-screen Show (16:9)</PresentationFormat>
  <Paragraphs>121</Paragraphs>
  <Slides>13</Slides>
  <Notes>10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Verdana</vt:lpstr>
      <vt:lpstr>Office Theme</vt:lpstr>
      <vt:lpstr>Simple Light</vt:lpstr>
      <vt:lpstr>think-cell Slide</vt:lpstr>
      <vt:lpstr>PowerPoint Presentation</vt:lpstr>
      <vt:lpstr>What is the process?</vt:lpstr>
      <vt:lpstr>Why? What are the benefits?</vt:lpstr>
      <vt:lpstr>Visio Flow</vt:lpstr>
      <vt:lpstr>Baseline</vt:lpstr>
      <vt:lpstr>Scenario 1</vt:lpstr>
      <vt:lpstr>Scenario 2</vt:lpstr>
      <vt:lpstr>Scenario 3</vt:lpstr>
      <vt:lpstr>Scenario 4</vt:lpstr>
      <vt:lpstr>What do I need to do to get started?</vt:lpstr>
      <vt:lpstr>What if I don’t know my baseline driving times?</vt:lpstr>
      <vt:lpstr>What do I need to do each week?</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X Shaw</dc:creator>
  <cp:lastModifiedBy>Timothy Agnew</cp:lastModifiedBy>
  <cp:revision>69</cp:revision>
  <dcterms:modified xsi:type="dcterms:W3CDTF">2020-08-04T15:28:36Z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Timothy.Agnew@royalmail.com</vt:lpwstr>
  </property>
  <property fmtid="{D5CDD505-2E9C-101B-9397-08002B2CF9AE}" pid="5" name="MSIP_Label_980f36f3-41a5-4f45-a6a2-e224f336accd_SetDate">
    <vt:lpwstr>2020-08-04T15:27:59.7236079Z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y fmtid="{D5CDD505-2E9C-101B-9397-08002B2CF9AE}" pid="10" name="ContentTypeId">
    <vt:lpwstr>0x010100EB551D11F37D54409CB81EB7F2957EE8</vt:lpwstr>
  </property>
</Properties>
</file>